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Default Extension="rels" ContentType="application/vnd.openxmlformats-package.relationship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xml" ContentType="application/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core.xml" ContentType="application/vnd.openxmlformats-package.core-properties+xml"/>
  <Override PartName="/ppt/viewProps.xml" ContentType="application/vnd.openxmlformats-officedocument.presentationml.viewProps+xml"/>
  <Default Extension="jpg" ContentType="image/jpg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</p:sldIdLst>
  <p:sldSz cx="10693400" cy="7562850"/>
  <p:notesSz cx="10693400" cy="756285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5" Type="http://schemas.openxmlformats.org/officeDocument/2006/relationships/tableStyles" Target="tableStyle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79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667772" y="6733585"/>
            <a:ext cx="2531896" cy="4664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4149082" y="6733585"/>
            <a:ext cx="2531905" cy="4664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537011" y="6733585"/>
            <a:ext cx="2531905" cy="46641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7412151" y="366356"/>
            <a:ext cx="3129915" cy="349250"/>
          </a:xfrm>
          <a:custGeom>
            <a:avLst/>
            <a:gdLst/>
            <a:ahLst/>
            <a:cxnLst/>
            <a:rect l="l" t="t" r="r" b="b"/>
            <a:pathLst>
              <a:path w="3129915" h="349250">
                <a:moveTo>
                  <a:pt x="3129495" y="349034"/>
                </a:moveTo>
                <a:lnTo>
                  <a:pt x="0" y="349034"/>
                </a:lnTo>
                <a:lnTo>
                  <a:pt x="0" y="0"/>
                </a:lnTo>
                <a:lnTo>
                  <a:pt x="3129495" y="0"/>
                </a:lnTo>
                <a:lnTo>
                  <a:pt x="3129495" y="349034"/>
                </a:lnTo>
                <a:close/>
              </a:path>
            </a:pathLst>
          </a:custGeom>
          <a:solidFill>
            <a:srgbClr val="81195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513"/>
            <a:ext cx="9624059" cy="12100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5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7033450"/>
            <a:ext cx="3421887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jpg"/><Relationship Id="rId9" Type="http://schemas.openxmlformats.org/officeDocument/2006/relationships/image" Target="../media/image11.png"/><Relationship Id="rId10" Type="http://schemas.openxmlformats.org/officeDocument/2006/relationships/image" Target="../media/image12.jp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19.png"/><Relationship Id="rId18" Type="http://schemas.openxmlformats.org/officeDocument/2006/relationships/image" Target="../media/image20.png"/><Relationship Id="rId19" Type="http://schemas.openxmlformats.org/officeDocument/2006/relationships/image" Target="../media/image21.png"/><Relationship Id="rId20" Type="http://schemas.openxmlformats.org/officeDocument/2006/relationships/image" Target="../media/image22.jpg"/><Relationship Id="rId21" Type="http://schemas.openxmlformats.org/officeDocument/2006/relationships/hyperlink" Target="http://www.nottedeiricercatori-society.eu/" TargetMode="External"/><Relationship Id="rId22" Type="http://schemas.openxmlformats.org/officeDocument/2006/relationships/image" Target="../media/image23.png"/><Relationship Id="rId23" Type="http://schemas.openxmlformats.org/officeDocument/2006/relationships/image" Target="../media/image24.png"/><Relationship Id="rId24" Type="http://schemas.openxmlformats.org/officeDocument/2006/relationships/image" Target="../media/image25.jpg"/><Relationship Id="rId25" Type="http://schemas.openxmlformats.org/officeDocument/2006/relationships/notesSlide" Target="../notesSlides/notesSlide1.xml"/><Relationship Id="rId26" Type="http://schemas.openxmlformats.org/officeDocument/2006/relationships/slide" Target="slide1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slide" Target="slide2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28002" y="12"/>
            <a:ext cx="3564254" cy="7560309"/>
          </a:xfrm>
          <a:custGeom>
            <a:avLst/>
            <a:gdLst/>
            <a:ahLst/>
            <a:cxnLst/>
            <a:rect l="l" t="t" r="r" b="b"/>
            <a:pathLst>
              <a:path w="3564254" h="7560309">
                <a:moveTo>
                  <a:pt x="0" y="7559992"/>
                </a:moveTo>
                <a:lnTo>
                  <a:pt x="3564001" y="7559992"/>
                </a:lnTo>
                <a:lnTo>
                  <a:pt x="3564001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00ADB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128002" y="0"/>
            <a:ext cx="0" cy="7560309"/>
          </a:xfrm>
          <a:custGeom>
            <a:avLst/>
            <a:gdLst/>
            <a:ahLst/>
            <a:cxnLst/>
            <a:rect l="l" t="t" r="r" b="b"/>
            <a:pathLst>
              <a:path w="0" h="7560309">
                <a:moveTo>
                  <a:pt x="0" y="0"/>
                </a:moveTo>
                <a:lnTo>
                  <a:pt x="0" y="7560005"/>
                </a:lnTo>
              </a:path>
            </a:pathLst>
          </a:custGeom>
          <a:ln w="12700">
            <a:solidFill>
              <a:srgbClr val="FCEB2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219831" y="2966404"/>
            <a:ext cx="3398520" cy="2585085"/>
          </a:xfrm>
          <a:custGeom>
            <a:avLst/>
            <a:gdLst/>
            <a:ahLst/>
            <a:cxnLst/>
            <a:rect l="l" t="t" r="r" b="b"/>
            <a:pathLst>
              <a:path w="3398520" h="2585085">
                <a:moveTo>
                  <a:pt x="152368" y="0"/>
                </a:moveTo>
                <a:lnTo>
                  <a:pt x="104587" y="249"/>
                </a:lnTo>
                <a:lnTo>
                  <a:pt x="53454" y="3897"/>
                </a:lnTo>
                <a:lnTo>
                  <a:pt x="15758" y="22731"/>
                </a:lnTo>
                <a:lnTo>
                  <a:pt x="1920" y="68505"/>
                </a:lnTo>
                <a:lnTo>
                  <a:pt x="3" y="127015"/>
                </a:lnTo>
                <a:lnTo>
                  <a:pt x="0" y="2457790"/>
                </a:lnTo>
                <a:lnTo>
                  <a:pt x="218" y="2480186"/>
                </a:lnTo>
                <a:lnTo>
                  <a:pt x="3866" y="2531319"/>
                </a:lnTo>
                <a:lnTo>
                  <a:pt x="22700" y="2569016"/>
                </a:lnTo>
                <a:lnTo>
                  <a:pt x="68474" y="2582853"/>
                </a:lnTo>
                <a:lnTo>
                  <a:pt x="127688" y="2584777"/>
                </a:lnTo>
                <a:lnTo>
                  <a:pt x="3293755" y="2584556"/>
                </a:lnTo>
                <a:lnTo>
                  <a:pt x="3344888" y="2580907"/>
                </a:lnTo>
                <a:lnTo>
                  <a:pt x="3382585" y="2562074"/>
                </a:lnTo>
                <a:lnTo>
                  <a:pt x="3396422" y="2516299"/>
                </a:lnTo>
                <a:lnTo>
                  <a:pt x="3398339" y="2457790"/>
                </a:lnTo>
                <a:lnTo>
                  <a:pt x="3398343" y="127015"/>
                </a:lnTo>
                <a:lnTo>
                  <a:pt x="3398125" y="104619"/>
                </a:lnTo>
                <a:lnTo>
                  <a:pt x="3394476" y="53485"/>
                </a:lnTo>
                <a:lnTo>
                  <a:pt x="3375643" y="15789"/>
                </a:lnTo>
                <a:lnTo>
                  <a:pt x="3329868" y="1951"/>
                </a:lnTo>
                <a:lnTo>
                  <a:pt x="1523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712466" y="3234347"/>
            <a:ext cx="673735" cy="229870"/>
          </a:xfrm>
          <a:custGeom>
            <a:avLst/>
            <a:gdLst/>
            <a:ahLst/>
            <a:cxnLst/>
            <a:rect l="l" t="t" r="r" b="b"/>
            <a:pathLst>
              <a:path w="673734" h="229870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2" y="158087"/>
                </a:lnTo>
                <a:lnTo>
                  <a:pt x="1117" y="199164"/>
                </a:lnTo>
                <a:lnTo>
                  <a:pt x="30178" y="228456"/>
                </a:lnTo>
                <a:lnTo>
                  <a:pt x="601408" y="229603"/>
                </a:lnTo>
                <a:lnTo>
                  <a:pt x="625130" y="229463"/>
                </a:lnTo>
                <a:lnTo>
                  <a:pt x="664356" y="220663"/>
                </a:lnTo>
                <a:lnTo>
                  <a:pt x="673270" y="181693"/>
                </a:lnTo>
                <a:lnTo>
                  <a:pt x="673417" y="158087"/>
                </a:lnTo>
                <a:lnTo>
                  <a:pt x="673414" y="71534"/>
                </a:lnTo>
                <a:lnTo>
                  <a:pt x="672299" y="30441"/>
                </a:lnTo>
                <a:lnTo>
                  <a:pt x="643241" y="1147"/>
                </a:lnTo>
                <a:lnTo>
                  <a:pt x="71996" y="0"/>
                </a:lnTo>
                <a:close/>
              </a:path>
            </a:pathLst>
          </a:custGeom>
          <a:solidFill>
            <a:srgbClr val="E93B8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7373242" y="2042033"/>
            <a:ext cx="3065145" cy="317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300" spc="-90" b="1">
                <a:solidFill>
                  <a:srgbClr val="FFFFFF"/>
                </a:solidFill>
                <a:latin typeface="Arial Narrow"/>
                <a:cs typeface="Arial Narrow"/>
              </a:rPr>
              <a:t>No</a:t>
            </a:r>
            <a:r>
              <a:rPr dirty="0" sz="2300" spc="-60" b="1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dirty="0" sz="2300" spc="-20" b="1">
                <a:solidFill>
                  <a:srgbClr val="FFFFFF"/>
                </a:solidFill>
                <a:latin typeface="Arial Narrow"/>
                <a:cs typeface="Arial Narrow"/>
              </a:rPr>
              <a:t>te</a:t>
            </a:r>
            <a:r>
              <a:rPr dirty="0" sz="2300" spc="-5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300" spc="-105" b="1">
                <a:solidFill>
                  <a:srgbClr val="FFFFFF"/>
                </a:solidFill>
                <a:latin typeface="Arial Narrow"/>
                <a:cs typeface="Arial Narrow"/>
              </a:rPr>
              <a:t>europea</a:t>
            </a:r>
            <a:r>
              <a:rPr dirty="0" sz="2300" spc="-5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300" spc="-75" b="1">
                <a:solidFill>
                  <a:srgbClr val="FFFFFF"/>
                </a:solidFill>
                <a:latin typeface="Arial Narrow"/>
                <a:cs typeface="Arial Narrow"/>
              </a:rPr>
              <a:t>dei</a:t>
            </a:r>
            <a:r>
              <a:rPr dirty="0" sz="2300" spc="-5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300" spc="-155" b="1">
                <a:solidFill>
                  <a:srgbClr val="FFFFFF"/>
                </a:solidFill>
                <a:latin typeface="Arial Narrow"/>
                <a:cs typeface="Arial Narrow"/>
              </a:rPr>
              <a:t>Ri</a:t>
            </a:r>
            <a:r>
              <a:rPr dirty="0" sz="2300" spc="-204" b="1">
                <a:solidFill>
                  <a:srgbClr val="FFFFFF"/>
                </a:solidFill>
                <a:latin typeface="Arial Narrow"/>
                <a:cs typeface="Arial Narrow"/>
              </a:rPr>
              <a:t>c</a:t>
            </a:r>
            <a:r>
              <a:rPr dirty="0" sz="2300" spc="-80" b="1">
                <a:solidFill>
                  <a:srgbClr val="FFFFFF"/>
                </a:solidFill>
                <a:latin typeface="Arial Narrow"/>
                <a:cs typeface="Arial Narrow"/>
              </a:rPr>
              <a:t>ercatori</a:t>
            </a:r>
            <a:endParaRPr sz="2300">
              <a:latin typeface="Arial Narrow"/>
              <a:cs typeface="Arial Narro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720789" y="5769605"/>
            <a:ext cx="2378710" cy="7442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800" spc="30" b="1">
                <a:solidFill>
                  <a:srgbClr val="FFFFFF"/>
                </a:solidFill>
                <a:latin typeface="Arial Narrow"/>
                <a:cs typeface="Arial Narrow"/>
              </a:rPr>
              <a:t>29</a:t>
            </a:r>
            <a:r>
              <a:rPr dirty="0" sz="1800" spc="-4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800" spc="-85" b="1">
                <a:solidFill>
                  <a:srgbClr val="FFFFFF"/>
                </a:solidFill>
                <a:latin typeface="Arial Narrow"/>
                <a:cs typeface="Arial Narrow"/>
              </a:rPr>
              <a:t>se</a:t>
            </a:r>
            <a:r>
              <a:rPr dirty="0" sz="1800" spc="-65" b="1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dirty="0" sz="1800" spc="-60" b="1">
                <a:solidFill>
                  <a:srgbClr val="FFFFFF"/>
                </a:solidFill>
                <a:latin typeface="Arial Narrow"/>
                <a:cs typeface="Arial Narrow"/>
              </a:rPr>
              <a:t>tembre</a:t>
            </a:r>
            <a:r>
              <a:rPr dirty="0" sz="1800" spc="-4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800" spc="30" b="1">
                <a:solidFill>
                  <a:srgbClr val="FFFFFF"/>
                </a:solidFill>
                <a:latin typeface="Arial Narrow"/>
                <a:cs typeface="Arial Narrow"/>
              </a:rPr>
              <a:t>2017</a:t>
            </a:r>
            <a:endParaRPr sz="1800">
              <a:latin typeface="Arial Narrow"/>
              <a:cs typeface="Arial Narrow"/>
            </a:endParaRPr>
          </a:p>
          <a:p>
            <a:pPr algn="ctr">
              <a:lnSpc>
                <a:spcPct val="100000"/>
              </a:lnSpc>
              <a:spcBef>
                <a:spcPts val="340"/>
              </a:spcBef>
            </a:pPr>
            <a:r>
              <a:rPr dirty="0" sz="2900" spc="-200" b="1">
                <a:solidFill>
                  <a:srgbClr val="FFFFFF"/>
                </a:solidFill>
                <a:latin typeface="Arial Narrow"/>
                <a:cs typeface="Arial Narrow"/>
              </a:rPr>
              <a:t>Ra</a:t>
            </a:r>
            <a:r>
              <a:rPr dirty="0" sz="2900" spc="-195" b="1">
                <a:solidFill>
                  <a:srgbClr val="FFFFFF"/>
                </a:solidFill>
                <a:latin typeface="Arial Narrow"/>
                <a:cs typeface="Arial Narrow"/>
              </a:rPr>
              <a:t>v</a:t>
            </a:r>
            <a:r>
              <a:rPr dirty="0" sz="2900" spc="-140" b="1">
                <a:solidFill>
                  <a:srgbClr val="FFFFFF"/>
                </a:solidFill>
                <a:latin typeface="Arial Narrow"/>
                <a:cs typeface="Arial Narrow"/>
              </a:rPr>
              <a:t>enna</a:t>
            </a:r>
            <a:r>
              <a:rPr dirty="0" sz="2900" spc="-7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900" spc="-95" b="1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dirty="0" sz="2900" spc="-7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900" spc="-135" b="1">
                <a:solidFill>
                  <a:srgbClr val="FFFFFF"/>
                </a:solidFill>
                <a:latin typeface="Arial Narrow"/>
                <a:cs typeface="Arial Narrow"/>
              </a:rPr>
              <a:t>Faenza</a:t>
            </a:r>
            <a:endParaRPr sz="2900">
              <a:latin typeface="Arial Narrow"/>
              <a:cs typeface="Arial Narro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88823" y="6917197"/>
            <a:ext cx="2141220" cy="2844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600" b="1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sz="600" spc="-10" b="1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600" b="1">
                <a:solidFill>
                  <a:srgbClr val="FFFFFF"/>
                </a:solidFill>
                <a:latin typeface="Trebuchet MS"/>
                <a:cs typeface="Trebuchet MS"/>
              </a:rPr>
              <a:t>CIE</a:t>
            </a:r>
            <a:r>
              <a:rPr dirty="0" sz="600" spc="5" b="1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600" spc="-30" b="1">
                <a:solidFill>
                  <a:srgbClr val="FFFFFF"/>
                </a:solidFill>
                <a:latin typeface="Trebuchet MS"/>
                <a:cs typeface="Trebuchet MS"/>
              </a:rPr>
              <a:t>Y</a:t>
            </a:r>
            <a:r>
              <a:rPr dirty="0" sz="600" spc="-4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600" spc="-20" b="1">
                <a:solidFill>
                  <a:srgbClr val="FFFFFF"/>
                </a:solidFill>
                <a:latin typeface="Trebuchet MS"/>
                <a:cs typeface="Trebuchet MS"/>
              </a:rPr>
              <a:t>è</a:t>
            </a:r>
            <a:r>
              <a:rPr dirty="0" sz="600" spc="-4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600" spc="-15" b="1">
                <a:solidFill>
                  <a:srgbClr val="FFFFFF"/>
                </a:solidFill>
                <a:latin typeface="Trebuchet MS"/>
                <a:cs typeface="Trebuchet MS"/>
              </a:rPr>
              <a:t>un</a:t>
            </a:r>
            <a:r>
              <a:rPr dirty="0" sz="600" spc="-4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600" b="1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dirty="0" sz="600" spc="-20" b="1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600" spc="-15" b="1">
                <a:solidFill>
                  <a:srgbClr val="FFFFFF"/>
                </a:solidFill>
                <a:latin typeface="Trebuchet MS"/>
                <a:cs typeface="Trebuchet MS"/>
              </a:rPr>
              <a:t>oget</a:t>
            </a:r>
            <a:r>
              <a:rPr dirty="0" sz="600" spc="-15" b="1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600" spc="-20" b="1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600" spc="-4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600" spc="-15" b="1">
                <a:solidFill>
                  <a:srgbClr val="FFFFFF"/>
                </a:solidFill>
                <a:latin typeface="Trebuchet MS"/>
                <a:cs typeface="Trebuchet MS"/>
              </a:rPr>
              <a:t>finanzia</a:t>
            </a:r>
            <a:r>
              <a:rPr dirty="0" sz="600" spc="-20" b="1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600" spc="-20" b="1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600" spc="-4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600" b="1">
                <a:solidFill>
                  <a:srgbClr val="FFFFFF"/>
                </a:solidFill>
                <a:latin typeface="Trebuchet MS"/>
                <a:cs typeface="Trebuchet MS"/>
              </a:rPr>
              <a:t>dalla</a:t>
            </a:r>
            <a:r>
              <a:rPr dirty="0" sz="600" spc="-4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600" b="1">
                <a:solidFill>
                  <a:srgbClr val="FFFFFF"/>
                </a:solidFill>
                <a:latin typeface="Trebuchet MS"/>
                <a:cs typeface="Trebuchet MS"/>
              </a:rPr>
              <a:t>Commi</a:t>
            </a:r>
            <a:r>
              <a:rPr dirty="0" sz="600" spc="-5" b="1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sz="600" spc="-5" b="1">
                <a:solidFill>
                  <a:srgbClr val="FFFFFF"/>
                </a:solidFill>
                <a:latin typeface="Trebuchet MS"/>
                <a:cs typeface="Trebuchet MS"/>
              </a:rPr>
              <a:t>sione</a:t>
            </a:r>
            <a:r>
              <a:rPr dirty="0" sz="600" spc="-4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600" spc="5" b="1">
                <a:solidFill>
                  <a:srgbClr val="FFFFFF"/>
                </a:solidFill>
                <a:latin typeface="Trebuchet MS"/>
                <a:cs typeface="Trebuchet MS"/>
              </a:rPr>
              <a:t>Eu</a:t>
            </a:r>
            <a:r>
              <a:rPr dirty="0" sz="600" spc="-15" b="1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600" spc="-15" b="1">
                <a:solidFill>
                  <a:srgbClr val="FFFFFF"/>
                </a:solidFill>
                <a:latin typeface="Trebuchet MS"/>
                <a:cs typeface="Trebuchet MS"/>
              </a:rPr>
              <a:t>opea</a:t>
            </a:r>
            <a:r>
              <a:rPr dirty="0" sz="600" spc="-1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600" b="1">
                <a:solidFill>
                  <a:srgbClr val="FFFFFF"/>
                </a:solidFill>
                <a:latin typeface="Trebuchet MS"/>
                <a:cs typeface="Trebuchet MS"/>
              </a:rPr>
              <a:t>nel</a:t>
            </a:r>
            <a:r>
              <a:rPr dirty="0" sz="600" spc="-40" b="1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dirty="0" sz="600" spc="-20" b="1">
                <a:solidFill>
                  <a:srgbClr val="FFFFFF"/>
                </a:solidFill>
                <a:latin typeface="Trebuchet MS"/>
                <a:cs typeface="Trebuchet MS"/>
              </a:rPr>
              <a:t>’ambi</a:t>
            </a:r>
            <a:r>
              <a:rPr dirty="0" sz="600" spc="-20" b="1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600" spc="-20" b="1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600" spc="-4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600" b="1">
                <a:solidFill>
                  <a:srgbClr val="FFFFFF"/>
                </a:solidFill>
                <a:latin typeface="Trebuchet MS"/>
                <a:cs typeface="Trebuchet MS"/>
              </a:rPr>
              <a:t>del</a:t>
            </a:r>
            <a:r>
              <a:rPr dirty="0" sz="600" spc="-10" b="1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dirty="0" sz="600" spc="-20" b="1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600" spc="-4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600" b="1">
                <a:solidFill>
                  <a:srgbClr val="FFFFFF"/>
                </a:solidFill>
                <a:latin typeface="Trebuchet MS"/>
                <a:cs typeface="Trebuchet MS"/>
              </a:rPr>
              <a:t>Marie</a:t>
            </a:r>
            <a:r>
              <a:rPr dirty="0" sz="600" spc="-4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600" spc="25" b="1">
                <a:solidFill>
                  <a:srgbClr val="FFFFFF"/>
                </a:solidFill>
                <a:latin typeface="Trebuchet MS"/>
                <a:cs typeface="Trebuchet MS"/>
              </a:rPr>
              <a:t>Sk</a:t>
            </a:r>
            <a:r>
              <a:rPr dirty="0" sz="600" b="1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dirty="0" sz="600" spc="-15" b="1">
                <a:solidFill>
                  <a:srgbClr val="FFFFFF"/>
                </a:solidFill>
                <a:latin typeface="Trebuchet MS"/>
                <a:cs typeface="Trebuchet MS"/>
              </a:rPr>
              <a:t>od</a:t>
            </a:r>
            <a:r>
              <a:rPr dirty="0" sz="600" spc="-25" b="1">
                <a:solidFill>
                  <a:srgbClr val="FFFFFF"/>
                </a:solidFill>
                <a:latin typeface="Trebuchet MS"/>
                <a:cs typeface="Trebuchet MS"/>
              </a:rPr>
              <a:t>ow</a:t>
            </a:r>
            <a:r>
              <a:rPr dirty="0" sz="600" spc="20" b="1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sz="600" spc="15" b="1">
                <a:solidFill>
                  <a:srgbClr val="FFFFFF"/>
                </a:solidFill>
                <a:latin typeface="Trebuchet MS"/>
                <a:cs typeface="Trebuchet MS"/>
              </a:rPr>
              <a:t>k</a:t>
            </a:r>
            <a:r>
              <a:rPr dirty="0" sz="600" b="1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600" spc="-4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600" spc="-10" b="1">
                <a:solidFill>
                  <a:srgbClr val="FFFFFF"/>
                </a:solidFill>
                <a:latin typeface="Trebuchet MS"/>
                <a:cs typeface="Trebuchet MS"/>
              </a:rPr>
              <a:t>Curie</a:t>
            </a:r>
            <a:r>
              <a:rPr dirty="0" sz="600" spc="-4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600" spc="-15" b="1">
                <a:solidFill>
                  <a:srgbClr val="FFFFFF"/>
                </a:solidFill>
                <a:latin typeface="Trebuchet MS"/>
                <a:cs typeface="Trebuchet MS"/>
              </a:rPr>
              <a:t>Actions,</a:t>
            </a:r>
            <a:r>
              <a:rPr dirty="0" sz="600" spc="-1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600" b="1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dirty="0" sz="600" spc="-20" b="1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600" spc="5" b="1">
                <a:solidFill>
                  <a:srgbClr val="FFFFFF"/>
                </a:solidFill>
                <a:latin typeface="Trebuchet MS"/>
                <a:cs typeface="Trebuchet MS"/>
              </a:rPr>
              <a:t>og</a:t>
            </a:r>
            <a:r>
              <a:rPr dirty="0" sz="600" spc="-5" b="1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600" b="1">
                <a:solidFill>
                  <a:srgbClr val="FFFFFF"/>
                </a:solidFill>
                <a:latin typeface="Trebuchet MS"/>
                <a:cs typeface="Trebuchet MS"/>
              </a:rPr>
              <a:t>amma</a:t>
            </a:r>
            <a:r>
              <a:rPr dirty="0" sz="600" spc="-4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600" spc="-10" b="1">
                <a:solidFill>
                  <a:srgbClr val="FFFFFF"/>
                </a:solidFill>
                <a:latin typeface="Trebuchet MS"/>
                <a:cs typeface="Trebuchet MS"/>
              </a:rPr>
              <a:t>Horizon</a:t>
            </a:r>
            <a:r>
              <a:rPr dirty="0" sz="600" spc="-4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600" spc="-35" b="1">
                <a:solidFill>
                  <a:srgbClr val="FFFFFF"/>
                </a:solidFill>
                <a:latin typeface="Trebuchet MS"/>
                <a:cs typeface="Trebuchet MS"/>
              </a:rPr>
              <a:t>2020.</a:t>
            </a:r>
            <a:r>
              <a:rPr dirty="0" sz="600" spc="-4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600" b="1">
                <a:solidFill>
                  <a:srgbClr val="FFFFFF"/>
                </a:solidFill>
                <a:latin typeface="Trebuchet MS"/>
                <a:cs typeface="Trebuchet MS"/>
              </a:rPr>
              <a:t>G</a:t>
            </a:r>
            <a:r>
              <a:rPr dirty="0" sz="600" spc="-10" b="1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600" spc="-15" b="1">
                <a:solidFill>
                  <a:srgbClr val="FFFFFF"/>
                </a:solidFill>
                <a:latin typeface="Trebuchet MS"/>
                <a:cs typeface="Trebuchet MS"/>
              </a:rPr>
              <a:t>ant</a:t>
            </a:r>
            <a:r>
              <a:rPr dirty="0" sz="600" spc="-4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600" spc="15" b="1">
                <a:solidFill>
                  <a:srgbClr val="FFFFFF"/>
                </a:solidFill>
                <a:latin typeface="Trebuchet MS"/>
                <a:cs typeface="Trebuchet MS"/>
              </a:rPr>
              <a:t>ag</a:t>
            </a:r>
            <a:r>
              <a:rPr dirty="0" sz="600" spc="-10" b="1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600" spc="-15" b="1">
                <a:solidFill>
                  <a:srgbClr val="FFFFFF"/>
                </a:solidFill>
                <a:latin typeface="Trebuchet MS"/>
                <a:cs typeface="Trebuchet MS"/>
              </a:rPr>
              <a:t>eement</a:t>
            </a:r>
            <a:r>
              <a:rPr dirty="0" sz="600" spc="-4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600" spc="-35" b="1">
                <a:solidFill>
                  <a:srgbClr val="FFFFFF"/>
                </a:solidFill>
                <a:latin typeface="Trebuchet MS"/>
                <a:cs typeface="Trebuchet MS"/>
              </a:rPr>
              <a:t>n.722963.</a:t>
            </a:r>
            <a:endParaRPr sz="600"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235900" y="2343569"/>
            <a:ext cx="3337560" cy="402590"/>
          </a:xfrm>
          <a:custGeom>
            <a:avLst/>
            <a:gdLst/>
            <a:ahLst/>
            <a:cxnLst/>
            <a:rect l="l" t="t" r="r" b="b"/>
            <a:pathLst>
              <a:path w="3337559" h="402589">
                <a:moveTo>
                  <a:pt x="0" y="0"/>
                </a:moveTo>
                <a:lnTo>
                  <a:pt x="3337560" y="0"/>
                </a:lnTo>
                <a:lnTo>
                  <a:pt x="3337560" y="402336"/>
                </a:lnTo>
                <a:lnTo>
                  <a:pt x="0" y="40233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7295298" y="2390295"/>
            <a:ext cx="3221355" cy="368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700" spc="-75" b="1">
                <a:latin typeface="Arial Narrow"/>
                <a:cs typeface="Arial Narrow"/>
              </a:rPr>
              <a:t>Alla</a:t>
            </a:r>
            <a:r>
              <a:rPr dirty="0" sz="2700" spc="130" b="1">
                <a:latin typeface="Arial Narrow"/>
                <a:cs typeface="Arial Narrow"/>
              </a:rPr>
              <a:t> </a:t>
            </a:r>
            <a:r>
              <a:rPr dirty="0" sz="2700" spc="-105" b="1">
                <a:latin typeface="Arial Narrow"/>
                <a:cs typeface="Arial Narrow"/>
              </a:rPr>
              <a:t>ri</a:t>
            </a:r>
            <a:r>
              <a:rPr dirty="0" sz="2700" spc="-215" b="1">
                <a:latin typeface="Arial Narrow"/>
                <a:cs typeface="Arial Narrow"/>
              </a:rPr>
              <a:t>c</a:t>
            </a:r>
            <a:r>
              <a:rPr dirty="0" sz="2700" spc="-150" b="1">
                <a:latin typeface="Arial Narrow"/>
                <a:cs typeface="Arial Narrow"/>
              </a:rPr>
              <a:t>erca</a:t>
            </a:r>
            <a:r>
              <a:rPr dirty="0" sz="2700" spc="130" b="1">
                <a:latin typeface="Arial Narrow"/>
                <a:cs typeface="Arial Narrow"/>
              </a:rPr>
              <a:t> </a:t>
            </a:r>
            <a:r>
              <a:rPr dirty="0" sz="2700" spc="-65" b="1">
                <a:latin typeface="Arial Narrow"/>
                <a:cs typeface="Arial Narrow"/>
              </a:rPr>
              <a:t>della</a:t>
            </a:r>
            <a:r>
              <a:rPr dirty="0" sz="2700" spc="130" b="1">
                <a:latin typeface="Arial Narrow"/>
                <a:cs typeface="Arial Narrow"/>
              </a:rPr>
              <a:t> </a:t>
            </a:r>
            <a:r>
              <a:rPr dirty="0" sz="2700" spc="-340" b="1">
                <a:latin typeface="Arial Narrow"/>
                <a:cs typeface="Arial Narrow"/>
              </a:rPr>
              <a:t>c</a:t>
            </a:r>
            <a:r>
              <a:rPr dirty="0" sz="2700" spc="-90" b="1">
                <a:latin typeface="Arial Narrow"/>
                <a:cs typeface="Arial Narrow"/>
              </a:rPr>
              <a:t>e</a:t>
            </a:r>
            <a:r>
              <a:rPr dirty="0" sz="2700" b="1">
                <a:latin typeface="Arial Narrow"/>
                <a:cs typeface="Arial Narrow"/>
              </a:rPr>
              <a:t>r</a:t>
            </a:r>
            <a:r>
              <a:rPr dirty="0" sz="2700" spc="-65" b="1">
                <a:latin typeface="Arial Narrow"/>
                <a:cs typeface="Arial Narrow"/>
              </a:rPr>
              <a:t>tezza</a:t>
            </a:r>
            <a:endParaRPr sz="2700">
              <a:latin typeface="Arial Narrow"/>
              <a:cs typeface="Arial Narrow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112631" y="5074982"/>
            <a:ext cx="127000" cy="0"/>
          </a:xfrm>
          <a:custGeom>
            <a:avLst/>
            <a:gdLst/>
            <a:ahLst/>
            <a:cxnLst/>
            <a:rect l="l" t="t" r="r" b="b"/>
            <a:pathLst>
              <a:path w="127000" h="0">
                <a:moveTo>
                  <a:pt x="0" y="0"/>
                </a:moveTo>
                <a:lnTo>
                  <a:pt x="127000" y="0"/>
                </a:lnTo>
              </a:path>
            </a:pathLst>
          </a:custGeom>
          <a:ln w="39395">
            <a:solidFill>
              <a:srgbClr val="A6E8F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176131" y="4276509"/>
            <a:ext cx="0" cy="727075"/>
          </a:xfrm>
          <a:custGeom>
            <a:avLst/>
            <a:gdLst/>
            <a:ahLst/>
            <a:cxnLst/>
            <a:rect l="l" t="t" r="r" b="b"/>
            <a:pathLst>
              <a:path w="0" h="727075">
                <a:moveTo>
                  <a:pt x="0" y="726503"/>
                </a:moveTo>
                <a:lnTo>
                  <a:pt x="0" y="0"/>
                </a:lnTo>
              </a:path>
            </a:pathLst>
          </a:custGeom>
          <a:ln w="63500">
            <a:solidFill>
              <a:srgbClr val="8AC2EB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112631" y="4230683"/>
            <a:ext cx="127000" cy="0"/>
          </a:xfrm>
          <a:custGeom>
            <a:avLst/>
            <a:gdLst/>
            <a:ahLst/>
            <a:cxnLst/>
            <a:rect l="l" t="t" r="r" b="b"/>
            <a:pathLst>
              <a:path w="127000" h="0">
                <a:moveTo>
                  <a:pt x="0" y="0"/>
                </a:moveTo>
                <a:lnTo>
                  <a:pt x="127000" y="0"/>
                </a:lnTo>
              </a:path>
            </a:pathLst>
          </a:custGeom>
          <a:ln w="39395">
            <a:solidFill>
              <a:srgbClr val="A6E8F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290787" y="3489267"/>
            <a:ext cx="221615" cy="220979"/>
          </a:xfrm>
          <a:custGeom>
            <a:avLst/>
            <a:gdLst/>
            <a:ahLst/>
            <a:cxnLst/>
            <a:rect l="l" t="t" r="r" b="b"/>
            <a:pathLst>
              <a:path w="221615" h="220979">
                <a:moveTo>
                  <a:pt x="98536" y="0"/>
                </a:moveTo>
                <a:lnTo>
                  <a:pt x="59650" y="11883"/>
                </a:lnTo>
                <a:lnTo>
                  <a:pt x="28309" y="37134"/>
                </a:lnTo>
                <a:lnTo>
                  <a:pt x="7447" y="73512"/>
                </a:lnTo>
                <a:lnTo>
                  <a:pt x="0" y="118777"/>
                </a:lnTo>
                <a:lnTo>
                  <a:pt x="2002" y="132771"/>
                </a:lnTo>
                <a:lnTo>
                  <a:pt x="17888" y="170574"/>
                </a:lnTo>
                <a:lnTo>
                  <a:pt x="46504" y="199712"/>
                </a:lnTo>
                <a:lnTo>
                  <a:pt x="85166" y="217106"/>
                </a:lnTo>
                <a:lnTo>
                  <a:pt x="115197" y="220655"/>
                </a:lnTo>
                <a:lnTo>
                  <a:pt x="129652" y="219085"/>
                </a:lnTo>
                <a:lnTo>
                  <a:pt x="168819" y="204087"/>
                </a:lnTo>
                <a:lnTo>
                  <a:pt x="199133" y="176213"/>
                </a:lnTo>
                <a:lnTo>
                  <a:pt x="217309" y="138748"/>
                </a:lnTo>
                <a:lnTo>
                  <a:pt x="221060" y="110066"/>
                </a:lnTo>
                <a:lnTo>
                  <a:pt x="221059" y="109576"/>
                </a:lnTo>
                <a:lnTo>
                  <a:pt x="213331" y="69733"/>
                </a:lnTo>
                <a:lnTo>
                  <a:pt x="191788" y="36428"/>
                </a:lnTo>
                <a:lnTo>
                  <a:pt x="158342" y="12484"/>
                </a:lnTo>
                <a:lnTo>
                  <a:pt x="114905" y="724"/>
                </a:lnTo>
                <a:lnTo>
                  <a:pt x="98536" y="0"/>
                </a:lnTo>
                <a:close/>
              </a:path>
            </a:pathLst>
          </a:custGeom>
          <a:solidFill>
            <a:srgbClr val="DF844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488248" y="4538074"/>
            <a:ext cx="221615" cy="220979"/>
          </a:xfrm>
          <a:custGeom>
            <a:avLst/>
            <a:gdLst/>
            <a:ahLst/>
            <a:cxnLst/>
            <a:rect l="l" t="t" r="r" b="b"/>
            <a:pathLst>
              <a:path w="221615" h="220979">
                <a:moveTo>
                  <a:pt x="98536" y="0"/>
                </a:moveTo>
                <a:lnTo>
                  <a:pt x="59650" y="11883"/>
                </a:lnTo>
                <a:lnTo>
                  <a:pt x="28309" y="37134"/>
                </a:lnTo>
                <a:lnTo>
                  <a:pt x="7447" y="73512"/>
                </a:lnTo>
                <a:lnTo>
                  <a:pt x="0" y="118777"/>
                </a:lnTo>
                <a:lnTo>
                  <a:pt x="2002" y="132771"/>
                </a:lnTo>
                <a:lnTo>
                  <a:pt x="17888" y="170574"/>
                </a:lnTo>
                <a:lnTo>
                  <a:pt x="46504" y="199712"/>
                </a:lnTo>
                <a:lnTo>
                  <a:pt x="85166" y="217106"/>
                </a:lnTo>
                <a:lnTo>
                  <a:pt x="115197" y="220655"/>
                </a:lnTo>
                <a:lnTo>
                  <a:pt x="129652" y="219085"/>
                </a:lnTo>
                <a:lnTo>
                  <a:pt x="168819" y="204087"/>
                </a:lnTo>
                <a:lnTo>
                  <a:pt x="199133" y="176213"/>
                </a:lnTo>
                <a:lnTo>
                  <a:pt x="217309" y="138748"/>
                </a:lnTo>
                <a:lnTo>
                  <a:pt x="221060" y="110066"/>
                </a:lnTo>
                <a:lnTo>
                  <a:pt x="221059" y="109576"/>
                </a:lnTo>
                <a:lnTo>
                  <a:pt x="213331" y="69733"/>
                </a:lnTo>
                <a:lnTo>
                  <a:pt x="191788" y="36428"/>
                </a:lnTo>
                <a:lnTo>
                  <a:pt x="158342" y="12484"/>
                </a:lnTo>
                <a:lnTo>
                  <a:pt x="114905" y="724"/>
                </a:lnTo>
                <a:lnTo>
                  <a:pt x="98536" y="0"/>
                </a:lnTo>
                <a:close/>
              </a:path>
            </a:pathLst>
          </a:custGeom>
          <a:solidFill>
            <a:srgbClr val="81195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8929182" y="3742557"/>
            <a:ext cx="221615" cy="220979"/>
          </a:xfrm>
          <a:custGeom>
            <a:avLst/>
            <a:gdLst/>
            <a:ahLst/>
            <a:cxnLst/>
            <a:rect l="l" t="t" r="r" b="b"/>
            <a:pathLst>
              <a:path w="221615" h="220979">
                <a:moveTo>
                  <a:pt x="98536" y="0"/>
                </a:moveTo>
                <a:lnTo>
                  <a:pt x="59650" y="11883"/>
                </a:lnTo>
                <a:lnTo>
                  <a:pt x="28309" y="37134"/>
                </a:lnTo>
                <a:lnTo>
                  <a:pt x="7447" y="73512"/>
                </a:lnTo>
                <a:lnTo>
                  <a:pt x="0" y="118777"/>
                </a:lnTo>
                <a:lnTo>
                  <a:pt x="2002" y="132771"/>
                </a:lnTo>
                <a:lnTo>
                  <a:pt x="17888" y="170574"/>
                </a:lnTo>
                <a:lnTo>
                  <a:pt x="46504" y="199712"/>
                </a:lnTo>
                <a:lnTo>
                  <a:pt x="85166" y="217106"/>
                </a:lnTo>
                <a:lnTo>
                  <a:pt x="115197" y="220655"/>
                </a:lnTo>
                <a:lnTo>
                  <a:pt x="129652" y="219085"/>
                </a:lnTo>
                <a:lnTo>
                  <a:pt x="168819" y="204087"/>
                </a:lnTo>
                <a:lnTo>
                  <a:pt x="199133" y="176213"/>
                </a:lnTo>
                <a:lnTo>
                  <a:pt x="217309" y="138748"/>
                </a:lnTo>
                <a:lnTo>
                  <a:pt x="221060" y="110066"/>
                </a:lnTo>
                <a:lnTo>
                  <a:pt x="221059" y="109576"/>
                </a:lnTo>
                <a:lnTo>
                  <a:pt x="213331" y="69733"/>
                </a:lnTo>
                <a:lnTo>
                  <a:pt x="191788" y="36428"/>
                </a:lnTo>
                <a:lnTo>
                  <a:pt x="158342" y="12484"/>
                </a:lnTo>
                <a:lnTo>
                  <a:pt x="114905" y="724"/>
                </a:lnTo>
                <a:lnTo>
                  <a:pt x="98536" y="0"/>
                </a:lnTo>
                <a:close/>
              </a:path>
            </a:pathLst>
          </a:custGeom>
          <a:solidFill>
            <a:srgbClr val="81195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8452623" y="3487392"/>
            <a:ext cx="221615" cy="220979"/>
          </a:xfrm>
          <a:custGeom>
            <a:avLst/>
            <a:gdLst/>
            <a:ahLst/>
            <a:cxnLst/>
            <a:rect l="l" t="t" r="r" b="b"/>
            <a:pathLst>
              <a:path w="221615" h="220979">
                <a:moveTo>
                  <a:pt x="98536" y="0"/>
                </a:moveTo>
                <a:lnTo>
                  <a:pt x="59650" y="11883"/>
                </a:lnTo>
                <a:lnTo>
                  <a:pt x="28309" y="37134"/>
                </a:lnTo>
                <a:lnTo>
                  <a:pt x="7447" y="73512"/>
                </a:lnTo>
                <a:lnTo>
                  <a:pt x="0" y="118777"/>
                </a:lnTo>
                <a:lnTo>
                  <a:pt x="2002" y="132771"/>
                </a:lnTo>
                <a:lnTo>
                  <a:pt x="17888" y="170574"/>
                </a:lnTo>
                <a:lnTo>
                  <a:pt x="46504" y="199712"/>
                </a:lnTo>
                <a:lnTo>
                  <a:pt x="85166" y="217106"/>
                </a:lnTo>
                <a:lnTo>
                  <a:pt x="115197" y="220655"/>
                </a:lnTo>
                <a:lnTo>
                  <a:pt x="129652" y="219085"/>
                </a:lnTo>
                <a:lnTo>
                  <a:pt x="168819" y="204087"/>
                </a:lnTo>
                <a:lnTo>
                  <a:pt x="199133" y="176213"/>
                </a:lnTo>
                <a:lnTo>
                  <a:pt x="217309" y="138748"/>
                </a:lnTo>
                <a:lnTo>
                  <a:pt x="221060" y="110066"/>
                </a:lnTo>
                <a:lnTo>
                  <a:pt x="221059" y="109576"/>
                </a:lnTo>
                <a:lnTo>
                  <a:pt x="213331" y="69733"/>
                </a:lnTo>
                <a:lnTo>
                  <a:pt x="191788" y="36428"/>
                </a:lnTo>
                <a:lnTo>
                  <a:pt x="158342" y="12484"/>
                </a:lnTo>
                <a:lnTo>
                  <a:pt x="114905" y="724"/>
                </a:lnTo>
                <a:lnTo>
                  <a:pt x="98536" y="0"/>
                </a:lnTo>
                <a:close/>
              </a:path>
            </a:pathLst>
          </a:custGeom>
          <a:solidFill>
            <a:srgbClr val="21B3A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8452623" y="3487392"/>
            <a:ext cx="221615" cy="220979"/>
          </a:xfrm>
          <a:custGeom>
            <a:avLst/>
            <a:gdLst/>
            <a:ahLst/>
            <a:cxnLst/>
            <a:rect l="l" t="t" r="r" b="b"/>
            <a:pathLst>
              <a:path w="221615" h="220979">
                <a:moveTo>
                  <a:pt x="221060" y="110066"/>
                </a:moveTo>
                <a:lnTo>
                  <a:pt x="212802" y="152099"/>
                </a:lnTo>
                <a:lnTo>
                  <a:pt x="190215" y="186732"/>
                </a:lnTo>
                <a:lnTo>
                  <a:pt x="156585" y="210679"/>
                </a:lnTo>
                <a:lnTo>
                  <a:pt x="115197" y="220655"/>
                </a:lnTo>
                <a:lnTo>
                  <a:pt x="99822" y="219761"/>
                </a:lnTo>
                <a:lnTo>
                  <a:pt x="58408" y="206967"/>
                </a:lnTo>
                <a:lnTo>
                  <a:pt x="26145" y="181402"/>
                </a:lnTo>
                <a:lnTo>
                  <a:pt x="5718" y="146145"/>
                </a:lnTo>
                <a:lnTo>
                  <a:pt x="0" y="118777"/>
                </a:lnTo>
                <a:lnTo>
                  <a:pt x="811" y="102839"/>
                </a:lnTo>
                <a:lnTo>
                  <a:pt x="13056" y="60288"/>
                </a:lnTo>
                <a:lnTo>
                  <a:pt x="37737" y="27370"/>
                </a:lnTo>
                <a:lnTo>
                  <a:pt x="71919" y="6326"/>
                </a:lnTo>
                <a:lnTo>
                  <a:pt x="98536" y="0"/>
                </a:lnTo>
                <a:lnTo>
                  <a:pt x="114905" y="724"/>
                </a:lnTo>
                <a:lnTo>
                  <a:pt x="158342" y="12484"/>
                </a:lnTo>
                <a:lnTo>
                  <a:pt x="191788" y="36428"/>
                </a:lnTo>
                <a:lnTo>
                  <a:pt x="213331" y="69733"/>
                </a:lnTo>
                <a:lnTo>
                  <a:pt x="221059" y="109576"/>
                </a:lnTo>
                <a:lnTo>
                  <a:pt x="221060" y="110066"/>
                </a:lnTo>
                <a:close/>
              </a:path>
            </a:pathLst>
          </a:custGeom>
          <a:ln w="12700">
            <a:solidFill>
              <a:srgbClr val="6CB52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9957350" y="3487392"/>
            <a:ext cx="221615" cy="220979"/>
          </a:xfrm>
          <a:custGeom>
            <a:avLst/>
            <a:gdLst/>
            <a:ahLst/>
            <a:cxnLst/>
            <a:rect l="l" t="t" r="r" b="b"/>
            <a:pathLst>
              <a:path w="221615" h="220979">
                <a:moveTo>
                  <a:pt x="98536" y="0"/>
                </a:moveTo>
                <a:lnTo>
                  <a:pt x="59650" y="11883"/>
                </a:lnTo>
                <a:lnTo>
                  <a:pt x="28309" y="37134"/>
                </a:lnTo>
                <a:lnTo>
                  <a:pt x="7447" y="73512"/>
                </a:lnTo>
                <a:lnTo>
                  <a:pt x="0" y="118777"/>
                </a:lnTo>
                <a:lnTo>
                  <a:pt x="2002" y="132771"/>
                </a:lnTo>
                <a:lnTo>
                  <a:pt x="17888" y="170574"/>
                </a:lnTo>
                <a:lnTo>
                  <a:pt x="46504" y="199712"/>
                </a:lnTo>
                <a:lnTo>
                  <a:pt x="85166" y="217106"/>
                </a:lnTo>
                <a:lnTo>
                  <a:pt x="115197" y="220655"/>
                </a:lnTo>
                <a:lnTo>
                  <a:pt x="129652" y="219085"/>
                </a:lnTo>
                <a:lnTo>
                  <a:pt x="168819" y="204087"/>
                </a:lnTo>
                <a:lnTo>
                  <a:pt x="199133" y="176213"/>
                </a:lnTo>
                <a:lnTo>
                  <a:pt x="217309" y="138748"/>
                </a:lnTo>
                <a:lnTo>
                  <a:pt x="221060" y="110066"/>
                </a:lnTo>
                <a:lnTo>
                  <a:pt x="221059" y="109576"/>
                </a:lnTo>
                <a:lnTo>
                  <a:pt x="213331" y="69733"/>
                </a:lnTo>
                <a:lnTo>
                  <a:pt x="191788" y="36428"/>
                </a:lnTo>
                <a:lnTo>
                  <a:pt x="158342" y="12484"/>
                </a:lnTo>
                <a:lnTo>
                  <a:pt x="114905" y="724"/>
                </a:lnTo>
                <a:lnTo>
                  <a:pt x="98536" y="0"/>
                </a:lnTo>
                <a:close/>
              </a:path>
            </a:pathLst>
          </a:custGeom>
          <a:solidFill>
            <a:srgbClr val="21B3A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9463906" y="4828887"/>
            <a:ext cx="221615" cy="220979"/>
          </a:xfrm>
          <a:custGeom>
            <a:avLst/>
            <a:gdLst/>
            <a:ahLst/>
            <a:cxnLst/>
            <a:rect l="l" t="t" r="r" b="b"/>
            <a:pathLst>
              <a:path w="221615" h="220979">
                <a:moveTo>
                  <a:pt x="98536" y="0"/>
                </a:moveTo>
                <a:lnTo>
                  <a:pt x="59650" y="11883"/>
                </a:lnTo>
                <a:lnTo>
                  <a:pt x="28309" y="37134"/>
                </a:lnTo>
                <a:lnTo>
                  <a:pt x="7447" y="73512"/>
                </a:lnTo>
                <a:lnTo>
                  <a:pt x="0" y="118777"/>
                </a:lnTo>
                <a:lnTo>
                  <a:pt x="2002" y="132771"/>
                </a:lnTo>
                <a:lnTo>
                  <a:pt x="17888" y="170574"/>
                </a:lnTo>
                <a:lnTo>
                  <a:pt x="46504" y="199712"/>
                </a:lnTo>
                <a:lnTo>
                  <a:pt x="85166" y="217106"/>
                </a:lnTo>
                <a:lnTo>
                  <a:pt x="115197" y="220655"/>
                </a:lnTo>
                <a:lnTo>
                  <a:pt x="129652" y="219085"/>
                </a:lnTo>
                <a:lnTo>
                  <a:pt x="168819" y="204087"/>
                </a:lnTo>
                <a:lnTo>
                  <a:pt x="199133" y="176213"/>
                </a:lnTo>
                <a:lnTo>
                  <a:pt x="217309" y="138748"/>
                </a:lnTo>
                <a:lnTo>
                  <a:pt x="221060" y="110066"/>
                </a:lnTo>
                <a:lnTo>
                  <a:pt x="221059" y="109576"/>
                </a:lnTo>
                <a:lnTo>
                  <a:pt x="213331" y="69733"/>
                </a:lnTo>
                <a:lnTo>
                  <a:pt x="191788" y="36428"/>
                </a:lnTo>
                <a:lnTo>
                  <a:pt x="158342" y="12484"/>
                </a:lnTo>
                <a:lnTo>
                  <a:pt x="114905" y="724"/>
                </a:lnTo>
                <a:lnTo>
                  <a:pt x="98536" y="0"/>
                </a:lnTo>
                <a:close/>
              </a:path>
            </a:pathLst>
          </a:custGeom>
          <a:solidFill>
            <a:srgbClr val="DF844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8060142" y="4963628"/>
            <a:ext cx="221615" cy="220979"/>
          </a:xfrm>
          <a:custGeom>
            <a:avLst/>
            <a:gdLst/>
            <a:ahLst/>
            <a:cxnLst/>
            <a:rect l="l" t="t" r="r" b="b"/>
            <a:pathLst>
              <a:path w="221615" h="220979">
                <a:moveTo>
                  <a:pt x="98536" y="0"/>
                </a:moveTo>
                <a:lnTo>
                  <a:pt x="59650" y="11883"/>
                </a:lnTo>
                <a:lnTo>
                  <a:pt x="28309" y="37134"/>
                </a:lnTo>
                <a:lnTo>
                  <a:pt x="7447" y="73512"/>
                </a:lnTo>
                <a:lnTo>
                  <a:pt x="0" y="118777"/>
                </a:lnTo>
                <a:lnTo>
                  <a:pt x="2002" y="132771"/>
                </a:lnTo>
                <a:lnTo>
                  <a:pt x="17888" y="170574"/>
                </a:lnTo>
                <a:lnTo>
                  <a:pt x="46504" y="199712"/>
                </a:lnTo>
                <a:lnTo>
                  <a:pt x="85166" y="217106"/>
                </a:lnTo>
                <a:lnTo>
                  <a:pt x="115197" y="220655"/>
                </a:lnTo>
                <a:lnTo>
                  <a:pt x="129652" y="219085"/>
                </a:lnTo>
                <a:lnTo>
                  <a:pt x="168819" y="204087"/>
                </a:lnTo>
                <a:lnTo>
                  <a:pt x="199133" y="176213"/>
                </a:lnTo>
                <a:lnTo>
                  <a:pt x="217309" y="138748"/>
                </a:lnTo>
                <a:lnTo>
                  <a:pt x="221060" y="110066"/>
                </a:lnTo>
                <a:lnTo>
                  <a:pt x="221059" y="109576"/>
                </a:lnTo>
                <a:lnTo>
                  <a:pt x="213331" y="69733"/>
                </a:lnTo>
                <a:lnTo>
                  <a:pt x="191788" y="36428"/>
                </a:lnTo>
                <a:lnTo>
                  <a:pt x="158342" y="12484"/>
                </a:lnTo>
                <a:lnTo>
                  <a:pt x="114905" y="724"/>
                </a:lnTo>
                <a:lnTo>
                  <a:pt x="98536" y="0"/>
                </a:lnTo>
                <a:close/>
              </a:path>
            </a:pathLst>
          </a:custGeom>
          <a:solidFill>
            <a:srgbClr val="8AC2E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8060142" y="4963628"/>
            <a:ext cx="221615" cy="220979"/>
          </a:xfrm>
          <a:custGeom>
            <a:avLst/>
            <a:gdLst/>
            <a:ahLst/>
            <a:cxnLst/>
            <a:rect l="l" t="t" r="r" b="b"/>
            <a:pathLst>
              <a:path w="221615" h="220979">
                <a:moveTo>
                  <a:pt x="221060" y="110066"/>
                </a:moveTo>
                <a:lnTo>
                  <a:pt x="212802" y="152099"/>
                </a:lnTo>
                <a:lnTo>
                  <a:pt x="190215" y="186732"/>
                </a:lnTo>
                <a:lnTo>
                  <a:pt x="156585" y="210679"/>
                </a:lnTo>
                <a:lnTo>
                  <a:pt x="115197" y="220655"/>
                </a:lnTo>
                <a:lnTo>
                  <a:pt x="99822" y="219761"/>
                </a:lnTo>
                <a:lnTo>
                  <a:pt x="58408" y="206967"/>
                </a:lnTo>
                <a:lnTo>
                  <a:pt x="26145" y="181402"/>
                </a:lnTo>
                <a:lnTo>
                  <a:pt x="5718" y="146145"/>
                </a:lnTo>
                <a:lnTo>
                  <a:pt x="0" y="118777"/>
                </a:lnTo>
                <a:lnTo>
                  <a:pt x="811" y="102839"/>
                </a:lnTo>
                <a:lnTo>
                  <a:pt x="13056" y="60288"/>
                </a:lnTo>
                <a:lnTo>
                  <a:pt x="37737" y="27370"/>
                </a:lnTo>
                <a:lnTo>
                  <a:pt x="71919" y="6326"/>
                </a:lnTo>
                <a:lnTo>
                  <a:pt x="98536" y="0"/>
                </a:lnTo>
                <a:lnTo>
                  <a:pt x="114905" y="724"/>
                </a:lnTo>
                <a:lnTo>
                  <a:pt x="158342" y="12484"/>
                </a:lnTo>
                <a:lnTo>
                  <a:pt x="191788" y="36428"/>
                </a:lnTo>
                <a:lnTo>
                  <a:pt x="213331" y="69733"/>
                </a:lnTo>
                <a:lnTo>
                  <a:pt x="221059" y="109576"/>
                </a:lnTo>
                <a:lnTo>
                  <a:pt x="221060" y="110066"/>
                </a:lnTo>
                <a:close/>
              </a:path>
            </a:pathLst>
          </a:custGeom>
          <a:ln w="12700">
            <a:solidFill>
              <a:srgbClr val="8AC2E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7401151" y="3597459"/>
            <a:ext cx="762635" cy="614045"/>
          </a:xfrm>
          <a:custGeom>
            <a:avLst/>
            <a:gdLst/>
            <a:ahLst/>
            <a:cxnLst/>
            <a:rect l="l" t="t" r="r" b="b"/>
            <a:pathLst>
              <a:path w="762634" h="614045">
                <a:moveTo>
                  <a:pt x="0" y="0"/>
                </a:moveTo>
                <a:lnTo>
                  <a:pt x="762203" y="613524"/>
                </a:lnTo>
              </a:path>
            </a:pathLst>
          </a:custGeom>
          <a:ln w="63500">
            <a:solidFill>
              <a:srgbClr val="DF844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8163349" y="4209072"/>
            <a:ext cx="1410970" cy="730250"/>
          </a:xfrm>
          <a:custGeom>
            <a:avLst/>
            <a:gdLst/>
            <a:ahLst/>
            <a:cxnLst/>
            <a:rect l="l" t="t" r="r" b="b"/>
            <a:pathLst>
              <a:path w="1410970" h="730250">
                <a:moveTo>
                  <a:pt x="1410919" y="729881"/>
                </a:moveTo>
                <a:lnTo>
                  <a:pt x="0" y="0"/>
                </a:lnTo>
              </a:path>
            </a:pathLst>
          </a:custGeom>
          <a:ln w="63500">
            <a:solidFill>
              <a:srgbClr val="DF844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7598411" y="4209076"/>
            <a:ext cx="567690" cy="439420"/>
          </a:xfrm>
          <a:custGeom>
            <a:avLst/>
            <a:gdLst/>
            <a:ahLst/>
            <a:cxnLst/>
            <a:rect l="l" t="t" r="r" b="b"/>
            <a:pathLst>
              <a:path w="567690" h="439420">
                <a:moveTo>
                  <a:pt x="0" y="439064"/>
                </a:moveTo>
                <a:lnTo>
                  <a:pt x="567575" y="0"/>
                </a:lnTo>
              </a:path>
            </a:pathLst>
          </a:custGeom>
          <a:ln w="63500">
            <a:solidFill>
              <a:srgbClr val="81195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8163348" y="3852073"/>
            <a:ext cx="876300" cy="363855"/>
          </a:xfrm>
          <a:custGeom>
            <a:avLst/>
            <a:gdLst/>
            <a:ahLst/>
            <a:cxnLst/>
            <a:rect l="l" t="t" r="r" b="b"/>
            <a:pathLst>
              <a:path w="876300" h="363854">
                <a:moveTo>
                  <a:pt x="876198" y="0"/>
                </a:moveTo>
                <a:lnTo>
                  <a:pt x="0" y="363588"/>
                </a:lnTo>
              </a:path>
            </a:pathLst>
          </a:custGeom>
          <a:ln w="63500">
            <a:solidFill>
              <a:srgbClr val="81195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8163356" y="3595551"/>
            <a:ext cx="400050" cy="635635"/>
          </a:xfrm>
          <a:custGeom>
            <a:avLst/>
            <a:gdLst/>
            <a:ahLst/>
            <a:cxnLst/>
            <a:rect l="l" t="t" r="r" b="b"/>
            <a:pathLst>
              <a:path w="400050" h="635635">
                <a:moveTo>
                  <a:pt x="399630" y="0"/>
                </a:moveTo>
                <a:lnTo>
                  <a:pt x="0" y="635127"/>
                </a:lnTo>
              </a:path>
            </a:pathLst>
          </a:custGeom>
          <a:ln w="63500">
            <a:solidFill>
              <a:srgbClr val="21B3A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8568986" y="3599334"/>
            <a:ext cx="1499235" cy="0"/>
          </a:xfrm>
          <a:custGeom>
            <a:avLst/>
            <a:gdLst/>
            <a:ahLst/>
            <a:cxnLst/>
            <a:rect l="l" t="t" r="r" b="b"/>
            <a:pathLst>
              <a:path w="1499234" h="0">
                <a:moveTo>
                  <a:pt x="1498727" y="0"/>
                </a:moveTo>
                <a:lnTo>
                  <a:pt x="0" y="0"/>
                </a:lnTo>
              </a:path>
            </a:pathLst>
          </a:custGeom>
          <a:ln w="63500">
            <a:solidFill>
              <a:srgbClr val="21B3A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8169706" y="4214291"/>
            <a:ext cx="2250440" cy="0"/>
          </a:xfrm>
          <a:custGeom>
            <a:avLst/>
            <a:gdLst/>
            <a:ahLst/>
            <a:cxnLst/>
            <a:rect l="l" t="t" r="r" b="b"/>
            <a:pathLst>
              <a:path w="2250440" h="0">
                <a:moveTo>
                  <a:pt x="0" y="0"/>
                </a:moveTo>
                <a:lnTo>
                  <a:pt x="2250427" y="0"/>
                </a:lnTo>
              </a:path>
            </a:pathLst>
          </a:custGeom>
          <a:ln w="4996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8169706" y="4189945"/>
            <a:ext cx="2250440" cy="48895"/>
          </a:xfrm>
          <a:custGeom>
            <a:avLst/>
            <a:gdLst/>
            <a:ahLst/>
            <a:cxnLst/>
            <a:rect l="l" t="t" r="r" b="b"/>
            <a:pathLst>
              <a:path w="2250440" h="48895">
                <a:moveTo>
                  <a:pt x="0" y="48691"/>
                </a:moveTo>
                <a:lnTo>
                  <a:pt x="2250427" y="48691"/>
                </a:lnTo>
                <a:lnTo>
                  <a:pt x="2250427" y="0"/>
                </a:lnTo>
                <a:lnTo>
                  <a:pt x="0" y="0"/>
                </a:lnTo>
                <a:lnTo>
                  <a:pt x="0" y="48691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8030376" y="4077835"/>
            <a:ext cx="266700" cy="266065"/>
          </a:xfrm>
          <a:custGeom>
            <a:avLst/>
            <a:gdLst/>
            <a:ahLst/>
            <a:cxnLst/>
            <a:rect l="l" t="t" r="r" b="b"/>
            <a:pathLst>
              <a:path w="266700" h="266064">
                <a:moveTo>
                  <a:pt x="128772" y="0"/>
                </a:moveTo>
                <a:lnTo>
                  <a:pt x="87854" y="7851"/>
                </a:lnTo>
                <a:lnTo>
                  <a:pt x="52437" y="27594"/>
                </a:lnTo>
                <a:lnTo>
                  <a:pt x="24602" y="57516"/>
                </a:lnTo>
                <a:lnTo>
                  <a:pt x="6429" y="95905"/>
                </a:lnTo>
                <a:lnTo>
                  <a:pt x="0" y="141048"/>
                </a:lnTo>
                <a:lnTo>
                  <a:pt x="1535" y="154821"/>
                </a:lnTo>
                <a:lnTo>
                  <a:pt x="14298" y="193083"/>
                </a:lnTo>
                <a:lnTo>
                  <a:pt x="38174" y="225214"/>
                </a:lnTo>
                <a:lnTo>
                  <a:pt x="71726" y="249225"/>
                </a:lnTo>
                <a:lnTo>
                  <a:pt x="113516" y="263128"/>
                </a:lnTo>
                <a:lnTo>
                  <a:pt x="145243" y="265798"/>
                </a:lnTo>
                <a:lnTo>
                  <a:pt x="159537" y="263707"/>
                </a:lnTo>
                <a:lnTo>
                  <a:pt x="198880" y="248938"/>
                </a:lnTo>
                <a:lnTo>
                  <a:pt x="231149" y="223188"/>
                </a:lnTo>
                <a:lnTo>
                  <a:pt x="254075" y="188726"/>
                </a:lnTo>
                <a:lnTo>
                  <a:pt x="265390" y="147820"/>
                </a:lnTo>
                <a:lnTo>
                  <a:pt x="266189" y="133145"/>
                </a:lnTo>
                <a:lnTo>
                  <a:pt x="266185" y="132072"/>
                </a:lnTo>
                <a:lnTo>
                  <a:pt x="259103" y="90269"/>
                </a:lnTo>
                <a:lnTo>
                  <a:pt x="239857" y="53994"/>
                </a:lnTo>
                <a:lnTo>
                  <a:pt x="210412" y="25415"/>
                </a:lnTo>
                <a:lnTo>
                  <a:pt x="172729" y="6695"/>
                </a:lnTo>
                <a:lnTo>
                  <a:pt x="1287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8030376" y="4077835"/>
            <a:ext cx="266700" cy="266065"/>
          </a:xfrm>
          <a:custGeom>
            <a:avLst/>
            <a:gdLst/>
            <a:ahLst/>
            <a:cxnLst/>
            <a:rect l="l" t="t" r="r" b="b"/>
            <a:pathLst>
              <a:path w="266700" h="266064">
                <a:moveTo>
                  <a:pt x="266189" y="133145"/>
                </a:moveTo>
                <a:lnTo>
                  <a:pt x="259249" y="175695"/>
                </a:lnTo>
                <a:lnTo>
                  <a:pt x="239941" y="212557"/>
                </a:lnTo>
                <a:lnTo>
                  <a:pt x="210535" y="241463"/>
                </a:lnTo>
                <a:lnTo>
                  <a:pt x="173298" y="260144"/>
                </a:lnTo>
                <a:lnTo>
                  <a:pt x="145243" y="265798"/>
                </a:lnTo>
                <a:lnTo>
                  <a:pt x="129029" y="265172"/>
                </a:lnTo>
                <a:lnTo>
                  <a:pt x="84812" y="255081"/>
                </a:lnTo>
                <a:lnTo>
                  <a:pt x="48354" y="234218"/>
                </a:lnTo>
                <a:lnTo>
                  <a:pt x="21093" y="204573"/>
                </a:lnTo>
                <a:lnTo>
                  <a:pt x="4466" y="168133"/>
                </a:lnTo>
                <a:lnTo>
                  <a:pt x="0" y="141048"/>
                </a:lnTo>
                <a:lnTo>
                  <a:pt x="709" y="125356"/>
                </a:lnTo>
                <a:lnTo>
                  <a:pt x="11284" y="82274"/>
                </a:lnTo>
                <a:lnTo>
                  <a:pt x="32909" y="46517"/>
                </a:lnTo>
                <a:lnTo>
                  <a:pt x="63503" y="19797"/>
                </a:lnTo>
                <a:lnTo>
                  <a:pt x="100985" y="3828"/>
                </a:lnTo>
                <a:lnTo>
                  <a:pt x="128772" y="0"/>
                </a:lnTo>
                <a:lnTo>
                  <a:pt x="144000" y="761"/>
                </a:lnTo>
                <a:lnTo>
                  <a:pt x="186084" y="11706"/>
                </a:lnTo>
                <a:lnTo>
                  <a:pt x="221239" y="33953"/>
                </a:lnTo>
                <a:lnTo>
                  <a:pt x="247503" y="65338"/>
                </a:lnTo>
                <a:lnTo>
                  <a:pt x="262912" y="103696"/>
                </a:lnTo>
                <a:lnTo>
                  <a:pt x="266189" y="133145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0293582" y="4075928"/>
            <a:ext cx="266700" cy="266065"/>
          </a:xfrm>
          <a:custGeom>
            <a:avLst/>
            <a:gdLst/>
            <a:ahLst/>
            <a:cxnLst/>
            <a:rect l="l" t="t" r="r" b="b"/>
            <a:pathLst>
              <a:path w="266700" h="266064">
                <a:moveTo>
                  <a:pt x="128772" y="0"/>
                </a:moveTo>
                <a:lnTo>
                  <a:pt x="87854" y="7851"/>
                </a:lnTo>
                <a:lnTo>
                  <a:pt x="52437" y="27594"/>
                </a:lnTo>
                <a:lnTo>
                  <a:pt x="24602" y="57516"/>
                </a:lnTo>
                <a:lnTo>
                  <a:pt x="6429" y="95905"/>
                </a:lnTo>
                <a:lnTo>
                  <a:pt x="0" y="141048"/>
                </a:lnTo>
                <a:lnTo>
                  <a:pt x="1535" y="154821"/>
                </a:lnTo>
                <a:lnTo>
                  <a:pt x="14298" y="193083"/>
                </a:lnTo>
                <a:lnTo>
                  <a:pt x="38174" y="225214"/>
                </a:lnTo>
                <a:lnTo>
                  <a:pt x="71726" y="249225"/>
                </a:lnTo>
                <a:lnTo>
                  <a:pt x="113516" y="263128"/>
                </a:lnTo>
                <a:lnTo>
                  <a:pt x="145243" y="265798"/>
                </a:lnTo>
                <a:lnTo>
                  <a:pt x="159537" y="263707"/>
                </a:lnTo>
                <a:lnTo>
                  <a:pt x="198880" y="248938"/>
                </a:lnTo>
                <a:lnTo>
                  <a:pt x="231149" y="223188"/>
                </a:lnTo>
                <a:lnTo>
                  <a:pt x="254075" y="188726"/>
                </a:lnTo>
                <a:lnTo>
                  <a:pt x="265390" y="147820"/>
                </a:lnTo>
                <a:lnTo>
                  <a:pt x="266189" y="133145"/>
                </a:lnTo>
                <a:lnTo>
                  <a:pt x="266185" y="132072"/>
                </a:lnTo>
                <a:lnTo>
                  <a:pt x="259103" y="90269"/>
                </a:lnTo>
                <a:lnTo>
                  <a:pt x="239857" y="53994"/>
                </a:lnTo>
                <a:lnTo>
                  <a:pt x="210412" y="25415"/>
                </a:lnTo>
                <a:lnTo>
                  <a:pt x="172729" y="6695"/>
                </a:lnTo>
                <a:lnTo>
                  <a:pt x="1287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0293582" y="4075928"/>
            <a:ext cx="266700" cy="266065"/>
          </a:xfrm>
          <a:custGeom>
            <a:avLst/>
            <a:gdLst/>
            <a:ahLst/>
            <a:cxnLst/>
            <a:rect l="l" t="t" r="r" b="b"/>
            <a:pathLst>
              <a:path w="266700" h="266064">
                <a:moveTo>
                  <a:pt x="266189" y="133145"/>
                </a:moveTo>
                <a:lnTo>
                  <a:pt x="259249" y="175695"/>
                </a:lnTo>
                <a:lnTo>
                  <a:pt x="239941" y="212557"/>
                </a:lnTo>
                <a:lnTo>
                  <a:pt x="210535" y="241463"/>
                </a:lnTo>
                <a:lnTo>
                  <a:pt x="173298" y="260144"/>
                </a:lnTo>
                <a:lnTo>
                  <a:pt x="145243" y="265798"/>
                </a:lnTo>
                <a:lnTo>
                  <a:pt x="129029" y="265172"/>
                </a:lnTo>
                <a:lnTo>
                  <a:pt x="84812" y="255081"/>
                </a:lnTo>
                <a:lnTo>
                  <a:pt x="48354" y="234218"/>
                </a:lnTo>
                <a:lnTo>
                  <a:pt x="21093" y="204573"/>
                </a:lnTo>
                <a:lnTo>
                  <a:pt x="4466" y="168133"/>
                </a:lnTo>
                <a:lnTo>
                  <a:pt x="0" y="141048"/>
                </a:lnTo>
                <a:lnTo>
                  <a:pt x="709" y="125356"/>
                </a:lnTo>
                <a:lnTo>
                  <a:pt x="11284" y="82274"/>
                </a:lnTo>
                <a:lnTo>
                  <a:pt x="32909" y="46517"/>
                </a:lnTo>
                <a:lnTo>
                  <a:pt x="63503" y="19797"/>
                </a:lnTo>
                <a:lnTo>
                  <a:pt x="100985" y="3828"/>
                </a:lnTo>
                <a:lnTo>
                  <a:pt x="128772" y="0"/>
                </a:lnTo>
                <a:lnTo>
                  <a:pt x="144000" y="761"/>
                </a:lnTo>
                <a:lnTo>
                  <a:pt x="186084" y="11706"/>
                </a:lnTo>
                <a:lnTo>
                  <a:pt x="221239" y="33953"/>
                </a:lnTo>
                <a:lnTo>
                  <a:pt x="247503" y="65338"/>
                </a:lnTo>
                <a:lnTo>
                  <a:pt x="262912" y="103696"/>
                </a:lnTo>
                <a:lnTo>
                  <a:pt x="266189" y="133145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/>
          <p:nvPr/>
        </p:nvSpPr>
        <p:spPr>
          <a:xfrm>
            <a:off x="9747015" y="3251184"/>
            <a:ext cx="614045" cy="1930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109855">
              <a:lnSpc>
                <a:spcPct val="100000"/>
              </a:lnSpc>
            </a:pPr>
            <a:r>
              <a:rPr dirty="0" sz="600" spc="-5" b="1">
                <a:solidFill>
                  <a:srgbClr val="FFFFFF"/>
                </a:solidFill>
                <a:latin typeface="Trebuchet MS"/>
                <a:cs typeface="Trebuchet MS"/>
              </a:rPr>
              <a:t>VI</a:t>
            </a:r>
            <a:r>
              <a:rPr dirty="0" sz="600" spc="-15" b="1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600" spc="-30" b="1">
                <a:solidFill>
                  <a:srgbClr val="FFFFFF"/>
                </a:solidFill>
                <a:latin typeface="Trebuchet MS"/>
                <a:cs typeface="Trebuchet MS"/>
              </a:rPr>
              <a:t>G</a:t>
            </a:r>
            <a:r>
              <a:rPr dirty="0" sz="600" spc="-15" b="1">
                <a:solidFill>
                  <a:srgbClr val="FFFFFF"/>
                </a:solidFill>
                <a:latin typeface="Trebuchet MS"/>
                <a:cs typeface="Trebuchet MS"/>
              </a:rPr>
              <a:t>GIO</a:t>
            </a:r>
            <a:r>
              <a:rPr dirty="0" sz="600" spc="-4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600" spc="-15" b="1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dirty="0" sz="600" spc="-1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600" spc="-10" b="1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600" b="1">
                <a:solidFill>
                  <a:srgbClr val="FFFFFF"/>
                </a:solidFill>
                <a:latin typeface="Trebuchet MS"/>
                <a:cs typeface="Trebuchet MS"/>
              </a:rPr>
              <a:t>OREA</a:t>
            </a:r>
            <a:r>
              <a:rPr dirty="0" sz="600" spc="-4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600" spc="-10" b="1">
                <a:solidFill>
                  <a:srgbClr val="FFFFFF"/>
                </a:solidFill>
                <a:latin typeface="Trebuchet MS"/>
                <a:cs typeface="Trebuchet MS"/>
              </a:rPr>
              <a:t>del</a:t>
            </a:r>
            <a:r>
              <a:rPr dirty="0" sz="600" spc="-4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600" b="1">
                <a:solidFill>
                  <a:srgbClr val="FFFFFF"/>
                </a:solidFill>
                <a:latin typeface="Trebuchet MS"/>
                <a:cs typeface="Trebuchet MS"/>
              </a:rPr>
              <a:t>NORD</a:t>
            </a:r>
            <a:endParaRPr sz="600">
              <a:latin typeface="Trebuchet MS"/>
              <a:cs typeface="Trebuchet M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0300223" y="6958119"/>
            <a:ext cx="27940" cy="26670"/>
          </a:xfrm>
          <a:custGeom>
            <a:avLst/>
            <a:gdLst/>
            <a:ahLst/>
            <a:cxnLst/>
            <a:rect l="l" t="t" r="r" b="b"/>
            <a:pathLst>
              <a:path w="27940" h="26670">
                <a:moveTo>
                  <a:pt x="13688" y="0"/>
                </a:moveTo>
                <a:lnTo>
                  <a:pt x="10450" y="10071"/>
                </a:lnTo>
                <a:lnTo>
                  <a:pt x="0" y="10071"/>
                </a:lnTo>
                <a:lnTo>
                  <a:pt x="8481" y="16179"/>
                </a:lnTo>
                <a:lnTo>
                  <a:pt x="5281" y="26098"/>
                </a:lnTo>
                <a:lnTo>
                  <a:pt x="13688" y="19977"/>
                </a:lnTo>
                <a:lnTo>
                  <a:pt x="20108" y="19977"/>
                </a:lnTo>
                <a:lnTo>
                  <a:pt x="18882" y="16179"/>
                </a:lnTo>
                <a:lnTo>
                  <a:pt x="27402" y="10071"/>
                </a:lnTo>
                <a:lnTo>
                  <a:pt x="10450" y="10071"/>
                </a:lnTo>
                <a:lnTo>
                  <a:pt x="16901" y="10033"/>
                </a:lnTo>
                <a:lnTo>
                  <a:pt x="13688" y="0"/>
                </a:lnTo>
                <a:close/>
              </a:path>
              <a:path w="27940" h="26670">
                <a:moveTo>
                  <a:pt x="20108" y="19977"/>
                </a:moveTo>
                <a:lnTo>
                  <a:pt x="13688" y="19977"/>
                </a:lnTo>
                <a:lnTo>
                  <a:pt x="22083" y="26098"/>
                </a:lnTo>
                <a:lnTo>
                  <a:pt x="20108" y="19977"/>
                </a:lnTo>
                <a:close/>
              </a:path>
            </a:pathLst>
          </a:custGeom>
          <a:solidFill>
            <a:srgbClr val="FFED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10256673" y="6969801"/>
            <a:ext cx="27940" cy="26670"/>
          </a:xfrm>
          <a:custGeom>
            <a:avLst/>
            <a:gdLst/>
            <a:ahLst/>
            <a:cxnLst/>
            <a:rect l="l" t="t" r="r" b="b"/>
            <a:pathLst>
              <a:path w="27940" h="26670">
                <a:moveTo>
                  <a:pt x="27457" y="10058"/>
                </a:moveTo>
                <a:lnTo>
                  <a:pt x="0" y="10058"/>
                </a:lnTo>
                <a:lnTo>
                  <a:pt x="8534" y="16192"/>
                </a:lnTo>
                <a:lnTo>
                  <a:pt x="5346" y="26123"/>
                </a:lnTo>
                <a:lnTo>
                  <a:pt x="13754" y="19989"/>
                </a:lnTo>
                <a:lnTo>
                  <a:pt x="20167" y="19989"/>
                </a:lnTo>
                <a:lnTo>
                  <a:pt x="18948" y="16192"/>
                </a:lnTo>
                <a:lnTo>
                  <a:pt x="27457" y="10058"/>
                </a:lnTo>
                <a:close/>
              </a:path>
              <a:path w="27940" h="26670">
                <a:moveTo>
                  <a:pt x="20167" y="19989"/>
                </a:moveTo>
                <a:lnTo>
                  <a:pt x="13754" y="19989"/>
                </a:lnTo>
                <a:lnTo>
                  <a:pt x="22136" y="26123"/>
                </a:lnTo>
                <a:lnTo>
                  <a:pt x="20167" y="19989"/>
                </a:lnTo>
                <a:close/>
              </a:path>
              <a:path w="27940" h="26670">
                <a:moveTo>
                  <a:pt x="13754" y="0"/>
                </a:moveTo>
                <a:lnTo>
                  <a:pt x="10502" y="10058"/>
                </a:lnTo>
                <a:lnTo>
                  <a:pt x="16967" y="10058"/>
                </a:lnTo>
                <a:lnTo>
                  <a:pt x="13754" y="0"/>
                </a:lnTo>
                <a:close/>
              </a:path>
            </a:pathLst>
          </a:custGeom>
          <a:solidFill>
            <a:srgbClr val="FFED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0224905" y="7001705"/>
            <a:ext cx="27940" cy="26670"/>
          </a:xfrm>
          <a:custGeom>
            <a:avLst/>
            <a:gdLst/>
            <a:ahLst/>
            <a:cxnLst/>
            <a:rect l="l" t="t" r="r" b="b"/>
            <a:pathLst>
              <a:path w="27940" h="26670">
                <a:moveTo>
                  <a:pt x="13701" y="0"/>
                </a:moveTo>
                <a:lnTo>
                  <a:pt x="10462" y="10071"/>
                </a:lnTo>
                <a:lnTo>
                  <a:pt x="0" y="10071"/>
                </a:lnTo>
                <a:lnTo>
                  <a:pt x="8494" y="16192"/>
                </a:lnTo>
                <a:lnTo>
                  <a:pt x="5281" y="26098"/>
                </a:lnTo>
                <a:lnTo>
                  <a:pt x="13701" y="19964"/>
                </a:lnTo>
                <a:lnTo>
                  <a:pt x="20114" y="19964"/>
                </a:lnTo>
                <a:lnTo>
                  <a:pt x="18895" y="16192"/>
                </a:lnTo>
                <a:lnTo>
                  <a:pt x="27339" y="10071"/>
                </a:lnTo>
                <a:lnTo>
                  <a:pt x="10462" y="10071"/>
                </a:lnTo>
                <a:lnTo>
                  <a:pt x="16914" y="10033"/>
                </a:lnTo>
                <a:lnTo>
                  <a:pt x="13701" y="0"/>
                </a:lnTo>
                <a:close/>
              </a:path>
              <a:path w="27940" h="26670">
                <a:moveTo>
                  <a:pt x="20114" y="19964"/>
                </a:moveTo>
                <a:lnTo>
                  <a:pt x="13701" y="19964"/>
                </a:lnTo>
                <a:lnTo>
                  <a:pt x="22095" y="26098"/>
                </a:lnTo>
                <a:lnTo>
                  <a:pt x="20114" y="19964"/>
                </a:lnTo>
                <a:close/>
              </a:path>
            </a:pathLst>
          </a:custGeom>
          <a:solidFill>
            <a:srgbClr val="FFED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0213247" y="7045154"/>
            <a:ext cx="27940" cy="26670"/>
          </a:xfrm>
          <a:custGeom>
            <a:avLst/>
            <a:gdLst/>
            <a:ahLst/>
            <a:cxnLst/>
            <a:rect l="l" t="t" r="r" b="b"/>
            <a:pathLst>
              <a:path w="27940" h="26670">
                <a:moveTo>
                  <a:pt x="13675" y="0"/>
                </a:moveTo>
                <a:lnTo>
                  <a:pt x="10475" y="10071"/>
                </a:lnTo>
                <a:lnTo>
                  <a:pt x="0" y="10071"/>
                </a:lnTo>
                <a:lnTo>
                  <a:pt x="8481" y="16167"/>
                </a:lnTo>
                <a:lnTo>
                  <a:pt x="5280" y="26060"/>
                </a:lnTo>
                <a:lnTo>
                  <a:pt x="13675" y="19964"/>
                </a:lnTo>
                <a:lnTo>
                  <a:pt x="20111" y="19964"/>
                </a:lnTo>
                <a:lnTo>
                  <a:pt x="18882" y="16167"/>
                </a:lnTo>
                <a:lnTo>
                  <a:pt x="27364" y="10071"/>
                </a:lnTo>
                <a:lnTo>
                  <a:pt x="10475" y="10071"/>
                </a:lnTo>
                <a:lnTo>
                  <a:pt x="16888" y="10033"/>
                </a:lnTo>
                <a:lnTo>
                  <a:pt x="13675" y="0"/>
                </a:lnTo>
                <a:close/>
              </a:path>
              <a:path w="27940" h="26670">
                <a:moveTo>
                  <a:pt x="20111" y="19964"/>
                </a:moveTo>
                <a:lnTo>
                  <a:pt x="13675" y="19964"/>
                </a:lnTo>
                <a:lnTo>
                  <a:pt x="22083" y="26060"/>
                </a:lnTo>
                <a:lnTo>
                  <a:pt x="20111" y="19964"/>
                </a:lnTo>
                <a:close/>
              </a:path>
            </a:pathLst>
          </a:custGeom>
          <a:solidFill>
            <a:srgbClr val="FFED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0224851" y="7088733"/>
            <a:ext cx="27940" cy="26670"/>
          </a:xfrm>
          <a:custGeom>
            <a:avLst/>
            <a:gdLst/>
            <a:ahLst/>
            <a:cxnLst/>
            <a:rect l="l" t="t" r="r" b="b"/>
            <a:pathLst>
              <a:path w="27940" h="26670">
                <a:moveTo>
                  <a:pt x="27444" y="10020"/>
                </a:moveTo>
                <a:lnTo>
                  <a:pt x="0" y="10020"/>
                </a:lnTo>
                <a:lnTo>
                  <a:pt x="8547" y="16141"/>
                </a:lnTo>
                <a:lnTo>
                  <a:pt x="5334" y="26073"/>
                </a:lnTo>
                <a:lnTo>
                  <a:pt x="13754" y="19926"/>
                </a:lnTo>
                <a:lnTo>
                  <a:pt x="20167" y="19926"/>
                </a:lnTo>
                <a:lnTo>
                  <a:pt x="18948" y="16141"/>
                </a:lnTo>
                <a:lnTo>
                  <a:pt x="27444" y="10020"/>
                </a:lnTo>
                <a:close/>
              </a:path>
              <a:path w="27940" h="26670">
                <a:moveTo>
                  <a:pt x="20167" y="19926"/>
                </a:moveTo>
                <a:lnTo>
                  <a:pt x="13754" y="19926"/>
                </a:lnTo>
                <a:lnTo>
                  <a:pt x="22148" y="26073"/>
                </a:lnTo>
                <a:lnTo>
                  <a:pt x="20167" y="19926"/>
                </a:lnTo>
                <a:close/>
              </a:path>
              <a:path w="27940" h="26670">
                <a:moveTo>
                  <a:pt x="13754" y="0"/>
                </a:moveTo>
                <a:lnTo>
                  <a:pt x="10515" y="10020"/>
                </a:lnTo>
                <a:lnTo>
                  <a:pt x="16967" y="10020"/>
                </a:lnTo>
                <a:lnTo>
                  <a:pt x="13754" y="0"/>
                </a:lnTo>
                <a:close/>
              </a:path>
            </a:pathLst>
          </a:custGeom>
          <a:solidFill>
            <a:srgbClr val="FFED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0256791" y="7120595"/>
            <a:ext cx="27940" cy="26670"/>
          </a:xfrm>
          <a:custGeom>
            <a:avLst/>
            <a:gdLst/>
            <a:ahLst/>
            <a:cxnLst/>
            <a:rect l="l" t="t" r="r" b="b"/>
            <a:pathLst>
              <a:path w="27940" h="26670">
                <a:moveTo>
                  <a:pt x="13713" y="0"/>
                </a:moveTo>
                <a:lnTo>
                  <a:pt x="10462" y="10071"/>
                </a:lnTo>
                <a:lnTo>
                  <a:pt x="0" y="10071"/>
                </a:lnTo>
                <a:lnTo>
                  <a:pt x="8494" y="16167"/>
                </a:lnTo>
                <a:lnTo>
                  <a:pt x="5306" y="26111"/>
                </a:lnTo>
                <a:lnTo>
                  <a:pt x="13713" y="19964"/>
                </a:lnTo>
                <a:lnTo>
                  <a:pt x="20122" y="19964"/>
                </a:lnTo>
                <a:lnTo>
                  <a:pt x="18895" y="16167"/>
                </a:lnTo>
                <a:lnTo>
                  <a:pt x="27364" y="10071"/>
                </a:lnTo>
                <a:lnTo>
                  <a:pt x="10462" y="10071"/>
                </a:lnTo>
                <a:lnTo>
                  <a:pt x="16914" y="10032"/>
                </a:lnTo>
                <a:lnTo>
                  <a:pt x="13713" y="0"/>
                </a:lnTo>
                <a:close/>
              </a:path>
              <a:path w="27940" h="26670">
                <a:moveTo>
                  <a:pt x="20122" y="19964"/>
                </a:moveTo>
                <a:lnTo>
                  <a:pt x="13713" y="19964"/>
                </a:lnTo>
                <a:lnTo>
                  <a:pt x="22108" y="26111"/>
                </a:lnTo>
                <a:lnTo>
                  <a:pt x="20122" y="19964"/>
                </a:lnTo>
                <a:close/>
              </a:path>
            </a:pathLst>
          </a:custGeom>
          <a:solidFill>
            <a:srgbClr val="FFED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10300171" y="7132140"/>
            <a:ext cx="27940" cy="26670"/>
          </a:xfrm>
          <a:custGeom>
            <a:avLst/>
            <a:gdLst/>
            <a:ahLst/>
            <a:cxnLst/>
            <a:rect l="l" t="t" r="r" b="b"/>
            <a:pathLst>
              <a:path w="27940" h="26670">
                <a:moveTo>
                  <a:pt x="27508" y="10058"/>
                </a:moveTo>
                <a:lnTo>
                  <a:pt x="0" y="10058"/>
                </a:lnTo>
                <a:lnTo>
                  <a:pt x="8534" y="16179"/>
                </a:lnTo>
                <a:lnTo>
                  <a:pt x="5372" y="26123"/>
                </a:lnTo>
                <a:lnTo>
                  <a:pt x="13766" y="19951"/>
                </a:lnTo>
                <a:lnTo>
                  <a:pt x="20159" y="19951"/>
                </a:lnTo>
                <a:lnTo>
                  <a:pt x="18935" y="16179"/>
                </a:lnTo>
                <a:lnTo>
                  <a:pt x="27508" y="10058"/>
                </a:lnTo>
                <a:close/>
              </a:path>
              <a:path w="27940" h="26670">
                <a:moveTo>
                  <a:pt x="20159" y="19951"/>
                </a:moveTo>
                <a:lnTo>
                  <a:pt x="13766" y="19951"/>
                </a:lnTo>
                <a:lnTo>
                  <a:pt x="22161" y="26123"/>
                </a:lnTo>
                <a:lnTo>
                  <a:pt x="20159" y="19951"/>
                </a:lnTo>
                <a:close/>
              </a:path>
              <a:path w="27940" h="26670">
                <a:moveTo>
                  <a:pt x="13766" y="0"/>
                </a:moveTo>
                <a:lnTo>
                  <a:pt x="10528" y="10058"/>
                </a:lnTo>
                <a:lnTo>
                  <a:pt x="16954" y="10058"/>
                </a:lnTo>
                <a:lnTo>
                  <a:pt x="13766" y="0"/>
                </a:lnTo>
                <a:close/>
              </a:path>
            </a:pathLst>
          </a:custGeom>
          <a:solidFill>
            <a:srgbClr val="FFED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10343707" y="7120595"/>
            <a:ext cx="27940" cy="26670"/>
          </a:xfrm>
          <a:custGeom>
            <a:avLst/>
            <a:gdLst/>
            <a:ahLst/>
            <a:cxnLst/>
            <a:rect l="l" t="t" r="r" b="b"/>
            <a:pathLst>
              <a:path w="27940" h="26670">
                <a:moveTo>
                  <a:pt x="13650" y="0"/>
                </a:moveTo>
                <a:lnTo>
                  <a:pt x="10412" y="10071"/>
                </a:lnTo>
                <a:lnTo>
                  <a:pt x="0" y="10071"/>
                </a:lnTo>
                <a:lnTo>
                  <a:pt x="8443" y="16167"/>
                </a:lnTo>
                <a:lnTo>
                  <a:pt x="5255" y="26111"/>
                </a:lnTo>
                <a:lnTo>
                  <a:pt x="13650" y="19964"/>
                </a:lnTo>
                <a:lnTo>
                  <a:pt x="20079" y="19964"/>
                </a:lnTo>
                <a:lnTo>
                  <a:pt x="18857" y="16167"/>
                </a:lnTo>
                <a:lnTo>
                  <a:pt x="27326" y="10071"/>
                </a:lnTo>
                <a:lnTo>
                  <a:pt x="10412" y="10071"/>
                </a:lnTo>
                <a:lnTo>
                  <a:pt x="16863" y="10032"/>
                </a:lnTo>
                <a:lnTo>
                  <a:pt x="13650" y="0"/>
                </a:lnTo>
                <a:close/>
              </a:path>
              <a:path w="27940" h="26670">
                <a:moveTo>
                  <a:pt x="20079" y="19964"/>
                </a:moveTo>
                <a:lnTo>
                  <a:pt x="13650" y="19964"/>
                </a:lnTo>
                <a:lnTo>
                  <a:pt x="22057" y="26111"/>
                </a:lnTo>
                <a:lnTo>
                  <a:pt x="20079" y="19964"/>
                </a:lnTo>
                <a:close/>
              </a:path>
            </a:pathLst>
          </a:custGeom>
          <a:solidFill>
            <a:srgbClr val="FFED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10375502" y="7088733"/>
            <a:ext cx="27940" cy="26670"/>
          </a:xfrm>
          <a:custGeom>
            <a:avLst/>
            <a:gdLst/>
            <a:ahLst/>
            <a:cxnLst/>
            <a:rect l="l" t="t" r="r" b="b"/>
            <a:pathLst>
              <a:path w="27940" h="26670">
                <a:moveTo>
                  <a:pt x="27495" y="10020"/>
                </a:moveTo>
                <a:lnTo>
                  <a:pt x="0" y="10020"/>
                </a:lnTo>
                <a:lnTo>
                  <a:pt x="8547" y="16141"/>
                </a:lnTo>
                <a:lnTo>
                  <a:pt x="5334" y="26073"/>
                </a:lnTo>
                <a:lnTo>
                  <a:pt x="13741" y="19926"/>
                </a:lnTo>
                <a:lnTo>
                  <a:pt x="20167" y="19926"/>
                </a:lnTo>
                <a:lnTo>
                  <a:pt x="18948" y="16141"/>
                </a:lnTo>
                <a:lnTo>
                  <a:pt x="27495" y="10020"/>
                </a:lnTo>
                <a:close/>
              </a:path>
              <a:path w="27940" h="26670">
                <a:moveTo>
                  <a:pt x="20167" y="19926"/>
                </a:moveTo>
                <a:lnTo>
                  <a:pt x="13741" y="19926"/>
                </a:lnTo>
                <a:lnTo>
                  <a:pt x="22148" y="26073"/>
                </a:lnTo>
                <a:lnTo>
                  <a:pt x="20167" y="19926"/>
                </a:lnTo>
                <a:close/>
              </a:path>
              <a:path w="27940" h="26670">
                <a:moveTo>
                  <a:pt x="13741" y="0"/>
                </a:moveTo>
                <a:lnTo>
                  <a:pt x="10515" y="10020"/>
                </a:lnTo>
                <a:lnTo>
                  <a:pt x="16967" y="10020"/>
                </a:lnTo>
                <a:lnTo>
                  <a:pt x="13741" y="0"/>
                </a:lnTo>
                <a:close/>
              </a:path>
            </a:pathLst>
          </a:custGeom>
          <a:solidFill>
            <a:srgbClr val="FFED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10387055" y="7045002"/>
            <a:ext cx="27940" cy="26670"/>
          </a:xfrm>
          <a:custGeom>
            <a:avLst/>
            <a:gdLst/>
            <a:ahLst/>
            <a:cxnLst/>
            <a:rect l="l" t="t" r="r" b="b"/>
            <a:pathLst>
              <a:path w="27940" h="26670">
                <a:moveTo>
                  <a:pt x="13710" y="0"/>
                </a:moveTo>
                <a:lnTo>
                  <a:pt x="10510" y="10071"/>
                </a:lnTo>
                <a:lnTo>
                  <a:pt x="0" y="10071"/>
                </a:lnTo>
                <a:lnTo>
                  <a:pt x="8529" y="16167"/>
                </a:lnTo>
                <a:lnTo>
                  <a:pt x="5341" y="26111"/>
                </a:lnTo>
                <a:lnTo>
                  <a:pt x="13710" y="19977"/>
                </a:lnTo>
                <a:lnTo>
                  <a:pt x="20164" y="19977"/>
                </a:lnTo>
                <a:lnTo>
                  <a:pt x="18943" y="16167"/>
                </a:lnTo>
                <a:lnTo>
                  <a:pt x="27459" y="10071"/>
                </a:lnTo>
                <a:lnTo>
                  <a:pt x="10510" y="10071"/>
                </a:lnTo>
                <a:lnTo>
                  <a:pt x="16962" y="10058"/>
                </a:lnTo>
                <a:lnTo>
                  <a:pt x="13710" y="0"/>
                </a:lnTo>
                <a:close/>
              </a:path>
              <a:path w="27940" h="26670">
                <a:moveTo>
                  <a:pt x="20164" y="19977"/>
                </a:moveTo>
                <a:lnTo>
                  <a:pt x="13710" y="19977"/>
                </a:lnTo>
                <a:lnTo>
                  <a:pt x="22131" y="26111"/>
                </a:lnTo>
                <a:lnTo>
                  <a:pt x="20164" y="19977"/>
                </a:lnTo>
                <a:close/>
              </a:path>
            </a:pathLst>
          </a:custGeom>
          <a:solidFill>
            <a:srgbClr val="FFED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10375502" y="7001564"/>
            <a:ext cx="27940" cy="26670"/>
          </a:xfrm>
          <a:custGeom>
            <a:avLst/>
            <a:gdLst/>
            <a:ahLst/>
            <a:cxnLst/>
            <a:rect l="l" t="t" r="r" b="b"/>
            <a:pathLst>
              <a:path w="27940" h="26670">
                <a:moveTo>
                  <a:pt x="27495" y="10083"/>
                </a:moveTo>
                <a:lnTo>
                  <a:pt x="0" y="10083"/>
                </a:lnTo>
                <a:lnTo>
                  <a:pt x="8547" y="16192"/>
                </a:lnTo>
                <a:lnTo>
                  <a:pt x="5333" y="26111"/>
                </a:lnTo>
                <a:lnTo>
                  <a:pt x="13741" y="19989"/>
                </a:lnTo>
                <a:lnTo>
                  <a:pt x="20173" y="19989"/>
                </a:lnTo>
                <a:lnTo>
                  <a:pt x="18948" y="16192"/>
                </a:lnTo>
                <a:lnTo>
                  <a:pt x="27495" y="10083"/>
                </a:lnTo>
                <a:close/>
              </a:path>
              <a:path w="27940" h="26670">
                <a:moveTo>
                  <a:pt x="20173" y="19989"/>
                </a:moveTo>
                <a:lnTo>
                  <a:pt x="13741" y="19989"/>
                </a:lnTo>
                <a:lnTo>
                  <a:pt x="22148" y="26111"/>
                </a:lnTo>
                <a:lnTo>
                  <a:pt x="20173" y="19989"/>
                </a:lnTo>
                <a:close/>
              </a:path>
              <a:path w="27940" h="26670">
                <a:moveTo>
                  <a:pt x="13741" y="0"/>
                </a:moveTo>
                <a:lnTo>
                  <a:pt x="10515" y="10083"/>
                </a:lnTo>
                <a:lnTo>
                  <a:pt x="16967" y="10083"/>
                </a:lnTo>
                <a:lnTo>
                  <a:pt x="13741" y="0"/>
                </a:lnTo>
                <a:close/>
              </a:path>
            </a:pathLst>
          </a:custGeom>
          <a:solidFill>
            <a:srgbClr val="FFED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10343757" y="6969831"/>
            <a:ext cx="27940" cy="26670"/>
          </a:xfrm>
          <a:custGeom>
            <a:avLst/>
            <a:gdLst/>
            <a:ahLst/>
            <a:cxnLst/>
            <a:rect l="l" t="t" r="r" b="b"/>
            <a:pathLst>
              <a:path w="27940" h="26670">
                <a:moveTo>
                  <a:pt x="13723" y="0"/>
                </a:moveTo>
                <a:lnTo>
                  <a:pt x="10510" y="10045"/>
                </a:lnTo>
                <a:lnTo>
                  <a:pt x="0" y="10045"/>
                </a:lnTo>
                <a:lnTo>
                  <a:pt x="8529" y="16154"/>
                </a:lnTo>
                <a:lnTo>
                  <a:pt x="5290" y="26111"/>
                </a:lnTo>
                <a:lnTo>
                  <a:pt x="13749" y="19951"/>
                </a:lnTo>
                <a:lnTo>
                  <a:pt x="20156" y="19951"/>
                </a:lnTo>
                <a:lnTo>
                  <a:pt x="18930" y="16154"/>
                </a:lnTo>
                <a:lnTo>
                  <a:pt x="27472" y="10045"/>
                </a:lnTo>
                <a:lnTo>
                  <a:pt x="10510" y="10045"/>
                </a:lnTo>
                <a:lnTo>
                  <a:pt x="16924" y="10033"/>
                </a:lnTo>
                <a:lnTo>
                  <a:pt x="13723" y="0"/>
                </a:lnTo>
                <a:close/>
              </a:path>
              <a:path w="27940" h="26670">
                <a:moveTo>
                  <a:pt x="20156" y="19951"/>
                </a:moveTo>
                <a:lnTo>
                  <a:pt x="13749" y="19951"/>
                </a:lnTo>
                <a:lnTo>
                  <a:pt x="22143" y="26111"/>
                </a:lnTo>
                <a:lnTo>
                  <a:pt x="20156" y="19951"/>
                </a:lnTo>
                <a:close/>
              </a:path>
            </a:pathLst>
          </a:custGeom>
          <a:solidFill>
            <a:srgbClr val="FFED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8331721" y="3227720"/>
            <a:ext cx="749935" cy="229870"/>
          </a:xfrm>
          <a:custGeom>
            <a:avLst/>
            <a:gdLst/>
            <a:ahLst/>
            <a:cxnLst/>
            <a:rect l="l" t="t" r="r" b="b"/>
            <a:pathLst>
              <a:path w="749934" h="229870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2" y="158087"/>
                </a:lnTo>
                <a:lnTo>
                  <a:pt x="1117" y="199164"/>
                </a:lnTo>
                <a:lnTo>
                  <a:pt x="30178" y="228456"/>
                </a:lnTo>
                <a:lnTo>
                  <a:pt x="677926" y="229603"/>
                </a:lnTo>
                <a:lnTo>
                  <a:pt x="701648" y="229463"/>
                </a:lnTo>
                <a:lnTo>
                  <a:pt x="740873" y="220663"/>
                </a:lnTo>
                <a:lnTo>
                  <a:pt x="749787" y="181693"/>
                </a:lnTo>
                <a:lnTo>
                  <a:pt x="749934" y="158087"/>
                </a:lnTo>
                <a:lnTo>
                  <a:pt x="749932" y="71534"/>
                </a:lnTo>
                <a:lnTo>
                  <a:pt x="748817" y="30441"/>
                </a:lnTo>
                <a:lnTo>
                  <a:pt x="719759" y="1147"/>
                </a:lnTo>
                <a:lnTo>
                  <a:pt x="71996" y="0"/>
                </a:lnTo>
                <a:close/>
              </a:path>
            </a:pathLst>
          </a:custGeom>
          <a:solidFill>
            <a:srgbClr val="E93B8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 txBox="1"/>
          <p:nvPr/>
        </p:nvSpPr>
        <p:spPr>
          <a:xfrm>
            <a:off x="8350975" y="3244557"/>
            <a:ext cx="711835" cy="1930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44145" marR="5080" indent="-132080">
              <a:lnSpc>
                <a:spcPct val="100000"/>
              </a:lnSpc>
            </a:pPr>
            <a:r>
              <a:rPr dirty="0" sz="600" spc="-10" b="1">
                <a:solidFill>
                  <a:srgbClr val="FFFFFF"/>
                </a:solidFill>
                <a:latin typeface="Trebuchet MS"/>
                <a:cs typeface="Trebuchet MS"/>
              </a:rPr>
              <a:t>Indigeni</a:t>
            </a:r>
            <a:r>
              <a:rPr dirty="0" sz="600" spc="-4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600" spc="-15" b="1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dirty="0" sz="600" spc="-4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600" spc="20" b="1">
                <a:solidFill>
                  <a:srgbClr val="FFFFFF"/>
                </a:solidFill>
                <a:latin typeface="Trebuchet MS"/>
                <a:cs typeface="Trebuchet MS"/>
              </a:rPr>
              <a:t>BRASILE</a:t>
            </a:r>
            <a:r>
              <a:rPr dirty="0" sz="600" spc="1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600" spc="10" b="1">
                <a:solidFill>
                  <a:srgbClr val="FFFFFF"/>
                </a:solidFill>
                <a:latin typeface="Trebuchet MS"/>
                <a:cs typeface="Trebuchet MS"/>
              </a:rPr>
              <a:t>gli</a:t>
            </a:r>
            <a:r>
              <a:rPr dirty="0" sz="600" spc="-4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600" spc="-15" b="1">
                <a:solidFill>
                  <a:srgbClr val="FFFFFF"/>
                </a:solidFill>
                <a:latin typeface="Trebuchet MS"/>
                <a:cs typeface="Trebuchet MS"/>
              </a:rPr>
              <a:t>X</a:t>
            </a:r>
            <a:r>
              <a:rPr dirty="0" sz="600" spc="5" b="1">
                <a:solidFill>
                  <a:srgbClr val="FFFFFF"/>
                </a:solidFill>
                <a:latin typeface="Trebuchet MS"/>
                <a:cs typeface="Trebuchet MS"/>
              </a:rPr>
              <a:t>OKIENG</a:t>
            </a:r>
            <a:endParaRPr sz="600">
              <a:latin typeface="Trebuchet MS"/>
              <a:cs typeface="Trebuchet MS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7250106" y="3227720"/>
            <a:ext cx="895985" cy="229870"/>
          </a:xfrm>
          <a:custGeom>
            <a:avLst/>
            <a:gdLst/>
            <a:ahLst/>
            <a:cxnLst/>
            <a:rect l="l" t="t" r="r" b="b"/>
            <a:pathLst>
              <a:path w="895984" h="229870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2" y="158068"/>
                </a:lnTo>
                <a:lnTo>
                  <a:pt x="1117" y="199164"/>
                </a:lnTo>
                <a:lnTo>
                  <a:pt x="30178" y="228456"/>
                </a:lnTo>
                <a:lnTo>
                  <a:pt x="823785" y="229603"/>
                </a:lnTo>
                <a:lnTo>
                  <a:pt x="847505" y="229463"/>
                </a:lnTo>
                <a:lnTo>
                  <a:pt x="886724" y="220661"/>
                </a:lnTo>
                <a:lnTo>
                  <a:pt x="895634" y="181680"/>
                </a:lnTo>
                <a:lnTo>
                  <a:pt x="895781" y="158068"/>
                </a:lnTo>
                <a:lnTo>
                  <a:pt x="895779" y="71534"/>
                </a:lnTo>
                <a:lnTo>
                  <a:pt x="894664" y="30438"/>
                </a:lnTo>
                <a:lnTo>
                  <a:pt x="865603" y="1146"/>
                </a:lnTo>
                <a:lnTo>
                  <a:pt x="71996" y="0"/>
                </a:lnTo>
                <a:close/>
              </a:path>
            </a:pathLst>
          </a:custGeom>
          <a:solidFill>
            <a:srgbClr val="E93B8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 txBox="1"/>
          <p:nvPr/>
        </p:nvSpPr>
        <p:spPr>
          <a:xfrm>
            <a:off x="7269550" y="3244557"/>
            <a:ext cx="857250" cy="1930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294640">
              <a:lnSpc>
                <a:spcPct val="100000"/>
              </a:lnSpc>
            </a:pPr>
            <a:r>
              <a:rPr dirty="0" sz="600" spc="20" b="1">
                <a:solidFill>
                  <a:srgbClr val="FFFFFF"/>
                </a:solidFill>
                <a:latin typeface="Trebuchet MS"/>
                <a:cs typeface="Trebuchet MS"/>
              </a:rPr>
              <a:t>Mo</a:t>
            </a:r>
            <a:r>
              <a:rPr dirty="0" sz="600" spc="5" b="1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sz="600" spc="-5" b="1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600" spc="-20" b="1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600" b="1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60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600" spc="-25" b="1">
                <a:solidFill>
                  <a:srgbClr val="FFFFFF"/>
                </a:solidFill>
                <a:latin typeface="Trebuchet MS"/>
                <a:cs typeface="Trebuchet MS"/>
              </a:rPr>
              <a:t>“</a:t>
            </a:r>
            <a:r>
              <a:rPr dirty="0" sz="600" spc="-35" b="1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dirty="0" sz="600" spc="-15" b="1">
                <a:solidFill>
                  <a:srgbClr val="FFFFFF"/>
                </a:solidFill>
                <a:latin typeface="Trebuchet MS"/>
                <a:cs typeface="Trebuchet MS"/>
              </a:rPr>
              <a:t>ompei</a:t>
            </a:r>
            <a:r>
              <a:rPr dirty="0" sz="600" spc="-4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600" spc="5" b="1">
                <a:solidFill>
                  <a:srgbClr val="FFFFFF"/>
                </a:solidFill>
                <a:latin typeface="Trebuchet MS"/>
                <a:cs typeface="Trebuchet MS"/>
              </a:rPr>
              <a:t>INTRA-EXTR</a:t>
            </a:r>
            <a:r>
              <a:rPr dirty="0" sz="600" spc="-45" b="1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600" spc="-65" b="1">
                <a:solidFill>
                  <a:srgbClr val="FFFFFF"/>
                </a:solidFill>
                <a:latin typeface="Trebuchet MS"/>
                <a:cs typeface="Trebuchet MS"/>
              </a:rPr>
              <a:t>”</a:t>
            </a:r>
            <a:endParaRPr sz="600">
              <a:latin typeface="Trebuchet MS"/>
              <a:cs typeface="Trebuchet MS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9190435" y="3682805"/>
            <a:ext cx="363855" cy="295275"/>
          </a:xfrm>
          <a:custGeom>
            <a:avLst/>
            <a:gdLst/>
            <a:ahLst/>
            <a:cxnLst/>
            <a:rect l="l" t="t" r="r" b="b"/>
            <a:pathLst>
              <a:path w="363854" h="295275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2" y="223683"/>
                </a:lnTo>
                <a:lnTo>
                  <a:pt x="1117" y="264760"/>
                </a:lnTo>
                <a:lnTo>
                  <a:pt x="30178" y="294052"/>
                </a:lnTo>
                <a:lnTo>
                  <a:pt x="291592" y="295198"/>
                </a:lnTo>
                <a:lnTo>
                  <a:pt x="315314" y="295059"/>
                </a:lnTo>
                <a:lnTo>
                  <a:pt x="354539" y="286259"/>
                </a:lnTo>
                <a:lnTo>
                  <a:pt x="363453" y="247288"/>
                </a:lnTo>
                <a:lnTo>
                  <a:pt x="363600" y="223683"/>
                </a:lnTo>
                <a:lnTo>
                  <a:pt x="363598" y="71534"/>
                </a:lnTo>
                <a:lnTo>
                  <a:pt x="362483" y="30441"/>
                </a:lnTo>
                <a:lnTo>
                  <a:pt x="333425" y="1147"/>
                </a:lnTo>
                <a:lnTo>
                  <a:pt x="71996" y="0"/>
                </a:lnTo>
                <a:close/>
              </a:path>
            </a:pathLst>
          </a:custGeom>
          <a:solidFill>
            <a:srgbClr val="E93B8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 txBox="1"/>
          <p:nvPr/>
        </p:nvSpPr>
        <p:spPr>
          <a:xfrm>
            <a:off x="9231401" y="3693623"/>
            <a:ext cx="281940" cy="2844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</a:pPr>
            <a:r>
              <a:rPr dirty="0" sz="600" spc="-20" b="1">
                <a:solidFill>
                  <a:srgbClr val="FFFFFF"/>
                </a:solidFill>
                <a:latin typeface="Trebuchet MS"/>
                <a:cs typeface="Trebuchet MS"/>
              </a:rPr>
              <a:t>The </a:t>
            </a:r>
            <a:r>
              <a:rPr dirty="0" sz="600" b="1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sz="600" spc="-10" b="1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600" spc="5" b="1">
                <a:solidFill>
                  <a:srgbClr val="FFFFFF"/>
                </a:solidFill>
                <a:latin typeface="Trebuchet MS"/>
                <a:cs typeface="Trebuchet MS"/>
              </a:rPr>
              <a:t>CIAL</a:t>
            </a:r>
            <a:r>
              <a:rPr dirty="0" sz="60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600" spc="25" b="1">
                <a:solidFill>
                  <a:srgbClr val="FFFFFF"/>
                </a:solidFill>
                <a:latin typeface="Trebuchet MS"/>
                <a:cs typeface="Trebuchet MS"/>
              </a:rPr>
              <a:t>MASK</a:t>
            </a:r>
            <a:endParaRPr sz="600">
              <a:latin typeface="Trebuchet MS"/>
              <a:cs typeface="Trebuchet MS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9812918" y="4339442"/>
            <a:ext cx="546735" cy="229870"/>
          </a:xfrm>
          <a:custGeom>
            <a:avLst/>
            <a:gdLst/>
            <a:ahLst/>
            <a:cxnLst/>
            <a:rect l="l" t="t" r="r" b="b"/>
            <a:pathLst>
              <a:path w="546734" h="229870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2" y="158087"/>
                </a:lnTo>
                <a:lnTo>
                  <a:pt x="1117" y="199164"/>
                </a:lnTo>
                <a:lnTo>
                  <a:pt x="30178" y="228456"/>
                </a:lnTo>
                <a:lnTo>
                  <a:pt x="474573" y="229603"/>
                </a:lnTo>
                <a:lnTo>
                  <a:pt x="498296" y="229463"/>
                </a:lnTo>
                <a:lnTo>
                  <a:pt x="537521" y="220663"/>
                </a:lnTo>
                <a:lnTo>
                  <a:pt x="546435" y="181693"/>
                </a:lnTo>
                <a:lnTo>
                  <a:pt x="546582" y="158087"/>
                </a:lnTo>
                <a:lnTo>
                  <a:pt x="546579" y="71534"/>
                </a:lnTo>
                <a:lnTo>
                  <a:pt x="545464" y="30441"/>
                </a:lnTo>
                <a:lnTo>
                  <a:pt x="516406" y="1147"/>
                </a:lnTo>
                <a:lnTo>
                  <a:pt x="71996" y="0"/>
                </a:lnTo>
                <a:close/>
              </a:path>
            </a:pathLst>
          </a:custGeom>
          <a:solidFill>
            <a:srgbClr val="E93B8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 txBox="1"/>
          <p:nvPr/>
        </p:nvSpPr>
        <p:spPr>
          <a:xfrm>
            <a:off x="9838428" y="4365839"/>
            <a:ext cx="495934" cy="1930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77470">
              <a:lnSpc>
                <a:spcPct val="100000"/>
              </a:lnSpc>
            </a:pPr>
            <a:r>
              <a:rPr dirty="0" sz="600" spc="-10" b="1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dirty="0" sz="600" spc="-25" b="1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600" spc="-5" b="1">
                <a:solidFill>
                  <a:srgbClr val="FFFFFF"/>
                </a:solidFill>
                <a:latin typeface="Trebuchet MS"/>
                <a:cs typeface="Trebuchet MS"/>
              </a:rPr>
              <a:t>TE</a:t>
            </a:r>
            <a:r>
              <a:rPr dirty="0" sz="600" spc="-4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600" spc="-15" b="1">
                <a:solidFill>
                  <a:srgbClr val="FFFFFF"/>
                </a:solidFill>
                <a:latin typeface="Trebuchet MS"/>
                <a:cs typeface="Trebuchet MS"/>
              </a:rPr>
              <a:t>dei</a:t>
            </a:r>
            <a:r>
              <a:rPr dirty="0" sz="600" spc="-1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600" spc="15" b="1">
                <a:solidFill>
                  <a:srgbClr val="FFFFFF"/>
                </a:solidFill>
                <a:latin typeface="Trebuchet MS"/>
                <a:cs typeface="Trebuchet MS"/>
              </a:rPr>
              <a:t>RICER</a:t>
            </a:r>
            <a:r>
              <a:rPr dirty="0" sz="600" spc="5" b="1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600" spc="-45" b="1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600" spc="-45" b="1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600" b="1">
                <a:solidFill>
                  <a:srgbClr val="FFFFFF"/>
                </a:solidFill>
                <a:latin typeface="Trebuchet MS"/>
                <a:cs typeface="Trebuchet MS"/>
              </a:rPr>
              <a:t>ORI</a:t>
            </a:r>
            <a:endParaRPr sz="600">
              <a:latin typeface="Trebuchet MS"/>
              <a:cs typeface="Trebuchet MS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9708027" y="4828256"/>
            <a:ext cx="673735" cy="229870"/>
          </a:xfrm>
          <a:custGeom>
            <a:avLst/>
            <a:gdLst/>
            <a:ahLst/>
            <a:cxnLst/>
            <a:rect l="l" t="t" r="r" b="b"/>
            <a:pathLst>
              <a:path w="673734" h="229870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2" y="158087"/>
                </a:lnTo>
                <a:lnTo>
                  <a:pt x="1117" y="199164"/>
                </a:lnTo>
                <a:lnTo>
                  <a:pt x="30178" y="228456"/>
                </a:lnTo>
                <a:lnTo>
                  <a:pt x="601408" y="229603"/>
                </a:lnTo>
                <a:lnTo>
                  <a:pt x="625130" y="229463"/>
                </a:lnTo>
                <a:lnTo>
                  <a:pt x="664356" y="220663"/>
                </a:lnTo>
                <a:lnTo>
                  <a:pt x="673270" y="181693"/>
                </a:lnTo>
                <a:lnTo>
                  <a:pt x="673417" y="158087"/>
                </a:lnTo>
                <a:lnTo>
                  <a:pt x="673414" y="71534"/>
                </a:lnTo>
                <a:lnTo>
                  <a:pt x="672299" y="30441"/>
                </a:lnTo>
                <a:lnTo>
                  <a:pt x="643241" y="1147"/>
                </a:lnTo>
                <a:lnTo>
                  <a:pt x="71996" y="0"/>
                </a:lnTo>
                <a:close/>
              </a:path>
            </a:pathLst>
          </a:custGeom>
          <a:solidFill>
            <a:srgbClr val="E93B8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 txBox="1"/>
          <p:nvPr/>
        </p:nvSpPr>
        <p:spPr>
          <a:xfrm>
            <a:off x="9727690" y="4858723"/>
            <a:ext cx="634365" cy="1930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64795" marR="5080" indent="-252095">
              <a:lnSpc>
                <a:spcPct val="100000"/>
              </a:lnSpc>
            </a:pPr>
            <a:r>
              <a:rPr dirty="0" sz="600" b="1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600" spc="-5" b="1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sz="600" spc="20" b="1">
                <a:solidFill>
                  <a:srgbClr val="FFFFFF"/>
                </a:solidFill>
                <a:latin typeface="Trebuchet MS"/>
                <a:cs typeface="Trebuchet MS"/>
              </a:rPr>
              <a:t>SA</a:t>
            </a:r>
            <a:r>
              <a:rPr dirty="0" sz="600" spc="-4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600" spc="-5" b="1">
                <a:solidFill>
                  <a:srgbClr val="FFFFFF"/>
                </a:solidFill>
                <a:latin typeface="Trebuchet MS"/>
                <a:cs typeface="Trebuchet MS"/>
              </a:rPr>
              <a:t>senza</a:t>
            </a:r>
            <a:r>
              <a:rPr dirty="0" sz="600" spc="-4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600" spc="-10" b="1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dirty="0" sz="600" spc="-10" b="1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600" spc="10" b="1">
                <a:solidFill>
                  <a:srgbClr val="FFFFFF"/>
                </a:solidFill>
                <a:latin typeface="Trebuchet MS"/>
                <a:cs typeface="Trebuchet MS"/>
              </a:rPr>
              <a:t>CE</a:t>
            </a:r>
            <a:r>
              <a:rPr dirty="0" sz="600" spc="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600" spc="-35" b="1">
                <a:solidFill>
                  <a:srgbClr val="FFFFFF"/>
                </a:solidFill>
                <a:latin typeface="Trebuchet MS"/>
                <a:cs typeface="Trebuchet MS"/>
              </a:rPr>
              <a:t>2.0</a:t>
            </a:r>
            <a:endParaRPr sz="600">
              <a:latin typeface="Trebuchet MS"/>
              <a:cs typeface="Trebuchet MS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7927734" y="5206962"/>
            <a:ext cx="497205" cy="229870"/>
          </a:xfrm>
          <a:custGeom>
            <a:avLst/>
            <a:gdLst/>
            <a:ahLst/>
            <a:cxnLst/>
            <a:rect l="l" t="t" r="r" b="b"/>
            <a:pathLst>
              <a:path w="497204" h="229870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2" y="158087"/>
                </a:lnTo>
                <a:lnTo>
                  <a:pt x="1117" y="199164"/>
                </a:lnTo>
                <a:lnTo>
                  <a:pt x="30178" y="228456"/>
                </a:lnTo>
                <a:lnTo>
                  <a:pt x="424789" y="229603"/>
                </a:lnTo>
                <a:lnTo>
                  <a:pt x="448512" y="229463"/>
                </a:lnTo>
                <a:lnTo>
                  <a:pt x="487737" y="220663"/>
                </a:lnTo>
                <a:lnTo>
                  <a:pt x="496651" y="181693"/>
                </a:lnTo>
                <a:lnTo>
                  <a:pt x="496798" y="158087"/>
                </a:lnTo>
                <a:lnTo>
                  <a:pt x="496795" y="71534"/>
                </a:lnTo>
                <a:lnTo>
                  <a:pt x="495680" y="30441"/>
                </a:lnTo>
                <a:lnTo>
                  <a:pt x="466622" y="1147"/>
                </a:lnTo>
                <a:lnTo>
                  <a:pt x="71996" y="0"/>
                </a:lnTo>
                <a:close/>
              </a:path>
            </a:pathLst>
          </a:custGeom>
          <a:solidFill>
            <a:srgbClr val="E93B8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 txBox="1"/>
          <p:nvPr/>
        </p:nvSpPr>
        <p:spPr>
          <a:xfrm>
            <a:off x="7956665" y="5230597"/>
            <a:ext cx="439420" cy="1930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735" marR="5080" indent="-26670">
              <a:lnSpc>
                <a:spcPct val="100000"/>
              </a:lnSpc>
            </a:pPr>
            <a:r>
              <a:rPr dirty="0" sz="600" spc="5" b="1">
                <a:solidFill>
                  <a:srgbClr val="FFFFFF"/>
                </a:solidFill>
                <a:latin typeface="Trebuchet MS"/>
                <a:cs typeface="Trebuchet MS"/>
              </a:rPr>
              <a:t>La</a:t>
            </a:r>
            <a:r>
              <a:rPr dirty="0" sz="600" spc="-4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600" spc="15" b="1">
                <a:solidFill>
                  <a:srgbClr val="FFFFFF"/>
                </a:solidFill>
                <a:latin typeface="Trebuchet MS"/>
                <a:cs typeface="Trebuchet MS"/>
              </a:rPr>
              <a:t>RICER</a:t>
            </a:r>
            <a:r>
              <a:rPr dirty="0" sz="600" spc="5" b="1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600" b="1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60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600" spc="-15" b="1">
                <a:solidFill>
                  <a:srgbClr val="FFFFFF"/>
                </a:solidFill>
                <a:latin typeface="Trebuchet MS"/>
                <a:cs typeface="Trebuchet MS"/>
              </a:rPr>
              <a:t>di</a:t>
            </a:r>
            <a:r>
              <a:rPr dirty="0" sz="600" spc="-4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600" spc="-40" b="1">
                <a:solidFill>
                  <a:srgbClr val="FFFFFF"/>
                </a:solidFill>
                <a:latin typeface="Trebuchet MS"/>
                <a:cs typeface="Trebuchet MS"/>
              </a:rPr>
              <a:t>F</a:t>
            </a:r>
            <a:r>
              <a:rPr dirty="0" sz="600" spc="5" b="1">
                <a:solidFill>
                  <a:srgbClr val="FFFFFF"/>
                </a:solidFill>
                <a:latin typeface="Trebuchet MS"/>
                <a:cs typeface="Trebuchet MS"/>
              </a:rPr>
              <a:t>AENZA</a:t>
            </a:r>
            <a:endParaRPr sz="600">
              <a:latin typeface="Trebuchet MS"/>
              <a:cs typeface="Trebuchet MS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7320603" y="4056978"/>
            <a:ext cx="595630" cy="304800"/>
          </a:xfrm>
          <a:custGeom>
            <a:avLst/>
            <a:gdLst/>
            <a:ahLst/>
            <a:cxnLst/>
            <a:rect l="l" t="t" r="r" b="b"/>
            <a:pathLst>
              <a:path w="595629" h="304800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2" y="232732"/>
                </a:lnTo>
                <a:lnTo>
                  <a:pt x="1117" y="273828"/>
                </a:lnTo>
                <a:lnTo>
                  <a:pt x="30178" y="303119"/>
                </a:lnTo>
                <a:lnTo>
                  <a:pt x="523087" y="304266"/>
                </a:lnTo>
                <a:lnTo>
                  <a:pt x="546807" y="304126"/>
                </a:lnTo>
                <a:lnTo>
                  <a:pt x="586026" y="295324"/>
                </a:lnTo>
                <a:lnTo>
                  <a:pt x="594936" y="256344"/>
                </a:lnTo>
                <a:lnTo>
                  <a:pt x="595083" y="232732"/>
                </a:lnTo>
                <a:lnTo>
                  <a:pt x="595081" y="71534"/>
                </a:lnTo>
                <a:lnTo>
                  <a:pt x="593966" y="30438"/>
                </a:lnTo>
                <a:lnTo>
                  <a:pt x="564905" y="1146"/>
                </a:lnTo>
                <a:lnTo>
                  <a:pt x="71996" y="0"/>
                </a:lnTo>
                <a:close/>
              </a:path>
            </a:pathLst>
          </a:custGeom>
          <a:solidFill>
            <a:srgbClr val="E93B8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 txBox="1"/>
          <p:nvPr/>
        </p:nvSpPr>
        <p:spPr>
          <a:xfrm>
            <a:off x="7352941" y="4065713"/>
            <a:ext cx="518795" cy="2844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38430" marR="130810">
              <a:lnSpc>
                <a:spcPct val="100000"/>
              </a:lnSpc>
            </a:pPr>
            <a:r>
              <a:rPr dirty="0" sz="600" b="1">
                <a:solidFill>
                  <a:srgbClr val="FFFFFF"/>
                </a:solidFill>
                <a:latin typeface="Trebuchet MS"/>
                <a:cs typeface="Trebuchet MS"/>
              </a:rPr>
              <a:t>Ango</a:t>
            </a:r>
            <a:r>
              <a:rPr dirty="0" sz="600" spc="-10" b="1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dirty="0" sz="600" spc="-20" b="1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600" spc="-1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600" spc="-10" b="1">
                <a:solidFill>
                  <a:srgbClr val="FFFFFF"/>
                </a:solidFill>
                <a:latin typeface="Trebuchet MS"/>
                <a:cs typeface="Trebuchet MS"/>
              </a:rPr>
              <a:t>del</a:t>
            </a:r>
            <a:endParaRPr sz="6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dirty="0" sz="600" spc="15" b="1">
                <a:solidFill>
                  <a:srgbClr val="FFFFFF"/>
                </a:solidFill>
                <a:latin typeface="Trebuchet MS"/>
                <a:cs typeface="Trebuchet MS"/>
              </a:rPr>
              <a:t>RICER</a:t>
            </a:r>
            <a:r>
              <a:rPr dirty="0" sz="600" spc="5" b="1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600" spc="-45" b="1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600" spc="-45" b="1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600" b="1">
                <a:solidFill>
                  <a:srgbClr val="FFFFFF"/>
                </a:solidFill>
                <a:latin typeface="Trebuchet MS"/>
                <a:cs typeface="Trebuchet MS"/>
              </a:rPr>
              <a:t>ORE</a:t>
            </a:r>
            <a:endParaRPr sz="600">
              <a:latin typeface="Trebuchet MS"/>
              <a:cs typeface="Trebuchet MS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7350380" y="4773405"/>
            <a:ext cx="673735" cy="229870"/>
          </a:xfrm>
          <a:custGeom>
            <a:avLst/>
            <a:gdLst/>
            <a:ahLst/>
            <a:cxnLst/>
            <a:rect l="l" t="t" r="r" b="b"/>
            <a:pathLst>
              <a:path w="673734" h="229870">
                <a:moveTo>
                  <a:pt x="71996" y="0"/>
                </a:moveTo>
                <a:lnTo>
                  <a:pt x="30438" y="1117"/>
                </a:lnTo>
                <a:lnTo>
                  <a:pt x="1146" y="30178"/>
                </a:lnTo>
                <a:lnTo>
                  <a:pt x="0" y="71534"/>
                </a:lnTo>
                <a:lnTo>
                  <a:pt x="2" y="158087"/>
                </a:lnTo>
                <a:lnTo>
                  <a:pt x="1117" y="199164"/>
                </a:lnTo>
                <a:lnTo>
                  <a:pt x="30178" y="228456"/>
                </a:lnTo>
                <a:lnTo>
                  <a:pt x="601408" y="229603"/>
                </a:lnTo>
                <a:lnTo>
                  <a:pt x="625130" y="229463"/>
                </a:lnTo>
                <a:lnTo>
                  <a:pt x="664356" y="220663"/>
                </a:lnTo>
                <a:lnTo>
                  <a:pt x="673270" y="181693"/>
                </a:lnTo>
                <a:lnTo>
                  <a:pt x="673417" y="158087"/>
                </a:lnTo>
                <a:lnTo>
                  <a:pt x="673414" y="71534"/>
                </a:lnTo>
                <a:lnTo>
                  <a:pt x="672299" y="30441"/>
                </a:lnTo>
                <a:lnTo>
                  <a:pt x="643241" y="1147"/>
                </a:lnTo>
                <a:lnTo>
                  <a:pt x="71996" y="0"/>
                </a:lnTo>
                <a:close/>
              </a:path>
            </a:pathLst>
          </a:custGeom>
          <a:solidFill>
            <a:srgbClr val="E93B8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 txBox="1"/>
          <p:nvPr/>
        </p:nvSpPr>
        <p:spPr>
          <a:xfrm>
            <a:off x="7370164" y="4801524"/>
            <a:ext cx="629920" cy="1930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5880" marR="5080" indent="-43815">
              <a:lnSpc>
                <a:spcPct val="100000"/>
              </a:lnSpc>
            </a:pPr>
            <a:r>
              <a:rPr dirty="0" sz="600" spc="-10" b="1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600" spc="10" b="1">
                <a:solidFill>
                  <a:srgbClr val="FFFFFF"/>
                </a:solidFill>
                <a:latin typeface="Trebuchet MS"/>
                <a:cs typeface="Trebuchet MS"/>
              </a:rPr>
              <a:t>YBERBULLISMO</a:t>
            </a:r>
            <a:r>
              <a:rPr dirty="0" sz="600" spc="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600" spc="-20" b="1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600" spc="-4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600" spc="-15" b="1">
                <a:solidFill>
                  <a:srgbClr val="FFFFFF"/>
                </a:solidFill>
                <a:latin typeface="Trebuchet MS"/>
                <a:cs typeface="Trebuchet MS"/>
              </a:rPr>
              <a:t>ODIO</a:t>
            </a:r>
            <a:r>
              <a:rPr dirty="0" sz="600" spc="-4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600" spc="-15" b="1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dirty="0" sz="600" spc="-4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600" spc="10" b="1">
                <a:solidFill>
                  <a:srgbClr val="FFFFFF"/>
                </a:solidFill>
                <a:latin typeface="Trebuchet MS"/>
                <a:cs typeface="Trebuchet MS"/>
              </a:rPr>
              <a:t>RETE</a:t>
            </a:r>
            <a:endParaRPr sz="600">
              <a:latin typeface="Trebuchet MS"/>
              <a:cs typeface="Trebuchet MS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8228012" y="281393"/>
            <a:ext cx="2368550" cy="1225550"/>
          </a:xfrm>
          <a:custGeom>
            <a:avLst/>
            <a:gdLst/>
            <a:ahLst/>
            <a:cxnLst/>
            <a:rect l="l" t="t" r="r" b="b"/>
            <a:pathLst>
              <a:path w="2368550" h="1225550">
                <a:moveTo>
                  <a:pt x="0" y="0"/>
                </a:moveTo>
                <a:lnTo>
                  <a:pt x="2368296" y="0"/>
                </a:lnTo>
                <a:lnTo>
                  <a:pt x="2368296" y="1225296"/>
                </a:lnTo>
                <a:lnTo>
                  <a:pt x="0" y="122529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8306629" y="360152"/>
            <a:ext cx="2205371" cy="10665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8660751" y="1039304"/>
            <a:ext cx="37058" cy="1756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8649820" y="1187792"/>
            <a:ext cx="59153" cy="1845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8568783" y="848941"/>
            <a:ext cx="214629" cy="213995"/>
          </a:xfrm>
          <a:custGeom>
            <a:avLst/>
            <a:gdLst/>
            <a:ahLst/>
            <a:cxnLst/>
            <a:rect l="l" t="t" r="r" b="b"/>
            <a:pathLst>
              <a:path w="214629" h="213994">
                <a:moveTo>
                  <a:pt x="97557" y="0"/>
                </a:moveTo>
                <a:lnTo>
                  <a:pt x="59036" y="11116"/>
                </a:lnTo>
                <a:lnTo>
                  <a:pt x="27939" y="35958"/>
                </a:lnTo>
                <a:lnTo>
                  <a:pt x="7262" y="72517"/>
                </a:lnTo>
                <a:lnTo>
                  <a:pt x="0" y="118783"/>
                </a:lnTo>
                <a:lnTo>
                  <a:pt x="2300" y="131997"/>
                </a:lnTo>
                <a:lnTo>
                  <a:pt x="18741" y="167578"/>
                </a:lnTo>
                <a:lnTo>
                  <a:pt x="48144" y="194811"/>
                </a:lnTo>
                <a:lnTo>
                  <a:pt x="88777" y="210802"/>
                </a:lnTo>
                <a:lnTo>
                  <a:pt x="121250" y="213788"/>
                </a:lnTo>
                <a:lnTo>
                  <a:pt x="135293" y="210956"/>
                </a:lnTo>
                <a:lnTo>
                  <a:pt x="172545" y="192421"/>
                </a:lnTo>
                <a:lnTo>
                  <a:pt x="199781" y="161539"/>
                </a:lnTo>
                <a:lnTo>
                  <a:pt x="213529" y="121793"/>
                </a:lnTo>
                <a:lnTo>
                  <a:pt x="214514" y="107177"/>
                </a:lnTo>
                <a:lnTo>
                  <a:pt x="214254" y="99641"/>
                </a:lnTo>
                <a:lnTo>
                  <a:pt x="203646" y="60428"/>
                </a:lnTo>
                <a:lnTo>
                  <a:pt x="179154" y="28707"/>
                </a:lnTo>
                <a:lnTo>
                  <a:pt x="143037" y="7542"/>
                </a:lnTo>
                <a:lnTo>
                  <a:pt x="97557" y="0"/>
                </a:lnTo>
                <a:close/>
              </a:path>
            </a:pathLst>
          </a:custGeom>
          <a:solidFill>
            <a:srgbClr val="36476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8602721" y="880070"/>
            <a:ext cx="180975" cy="182880"/>
          </a:xfrm>
          <a:custGeom>
            <a:avLst/>
            <a:gdLst/>
            <a:ahLst/>
            <a:cxnLst/>
            <a:rect l="l" t="t" r="r" b="b"/>
            <a:pathLst>
              <a:path w="180975" h="182880">
                <a:moveTo>
                  <a:pt x="149087" y="0"/>
                </a:moveTo>
                <a:lnTo>
                  <a:pt x="0" y="155029"/>
                </a:lnTo>
                <a:lnTo>
                  <a:pt x="9385" y="162782"/>
                </a:lnTo>
                <a:lnTo>
                  <a:pt x="19406" y="169292"/>
                </a:lnTo>
                <a:lnTo>
                  <a:pt x="63976" y="182635"/>
                </a:lnTo>
                <a:lnTo>
                  <a:pt x="75767" y="182731"/>
                </a:lnTo>
                <a:lnTo>
                  <a:pt x="87630" y="181505"/>
                </a:lnTo>
                <a:lnTo>
                  <a:pt x="133910" y="163119"/>
                </a:lnTo>
                <a:lnTo>
                  <a:pt x="162646" y="135545"/>
                </a:lnTo>
                <a:lnTo>
                  <a:pt x="179661" y="90018"/>
                </a:lnTo>
                <a:lnTo>
                  <a:pt x="180550" y="77975"/>
                </a:lnTo>
                <a:lnTo>
                  <a:pt x="180093" y="65913"/>
                </a:lnTo>
                <a:lnTo>
                  <a:pt x="164806" y="19924"/>
                </a:lnTo>
                <a:lnTo>
                  <a:pt x="1490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8591717" y="871332"/>
            <a:ext cx="168910" cy="169545"/>
          </a:xfrm>
          <a:custGeom>
            <a:avLst/>
            <a:gdLst/>
            <a:ahLst/>
            <a:cxnLst/>
            <a:rect l="l" t="t" r="r" b="b"/>
            <a:pathLst>
              <a:path w="168909" h="169544">
                <a:moveTo>
                  <a:pt x="81977" y="0"/>
                </a:moveTo>
                <a:lnTo>
                  <a:pt x="43911" y="10404"/>
                </a:lnTo>
                <a:lnTo>
                  <a:pt x="15322" y="37871"/>
                </a:lnTo>
                <a:lnTo>
                  <a:pt x="870" y="79675"/>
                </a:lnTo>
                <a:lnTo>
                  <a:pt x="0" y="96325"/>
                </a:lnTo>
                <a:lnTo>
                  <a:pt x="2991" y="109729"/>
                </a:lnTo>
                <a:lnTo>
                  <a:pt x="24002" y="143852"/>
                </a:lnTo>
                <a:lnTo>
                  <a:pt x="60039" y="164948"/>
                </a:lnTo>
                <a:lnTo>
                  <a:pt x="90488" y="169301"/>
                </a:lnTo>
                <a:lnTo>
                  <a:pt x="104715" y="167000"/>
                </a:lnTo>
                <a:lnTo>
                  <a:pt x="141173" y="147390"/>
                </a:lnTo>
                <a:lnTo>
                  <a:pt x="163955" y="113073"/>
                </a:lnTo>
                <a:lnTo>
                  <a:pt x="168786" y="84787"/>
                </a:lnTo>
                <a:lnTo>
                  <a:pt x="168405" y="76689"/>
                </a:lnTo>
                <a:lnTo>
                  <a:pt x="154412" y="37673"/>
                </a:lnTo>
                <a:lnTo>
                  <a:pt x="123933" y="10308"/>
                </a:lnTo>
                <a:lnTo>
                  <a:pt x="81977" y="0"/>
                </a:lnTo>
                <a:close/>
              </a:path>
            </a:pathLst>
          </a:custGeom>
          <a:solidFill>
            <a:srgbClr val="DAE7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8620504" y="896180"/>
            <a:ext cx="140335" cy="144145"/>
          </a:xfrm>
          <a:custGeom>
            <a:avLst/>
            <a:gdLst/>
            <a:ahLst/>
            <a:cxnLst/>
            <a:rect l="l" t="t" r="r" b="b"/>
            <a:pathLst>
              <a:path w="140334" h="144144">
                <a:moveTo>
                  <a:pt x="115182" y="0"/>
                </a:moveTo>
                <a:lnTo>
                  <a:pt x="0" y="124236"/>
                </a:lnTo>
                <a:lnTo>
                  <a:pt x="9495" y="131286"/>
                </a:lnTo>
                <a:lnTo>
                  <a:pt x="19712" y="136799"/>
                </a:lnTo>
                <a:lnTo>
                  <a:pt x="30514" y="140744"/>
                </a:lnTo>
                <a:lnTo>
                  <a:pt x="41767" y="143093"/>
                </a:lnTo>
                <a:lnTo>
                  <a:pt x="53337" y="143815"/>
                </a:lnTo>
                <a:lnTo>
                  <a:pt x="65088" y="142883"/>
                </a:lnTo>
                <a:lnTo>
                  <a:pt x="111218" y="122011"/>
                </a:lnTo>
                <a:lnTo>
                  <a:pt x="134189" y="90858"/>
                </a:lnTo>
                <a:lnTo>
                  <a:pt x="139874" y="55230"/>
                </a:lnTo>
                <a:lnTo>
                  <a:pt x="138352" y="43243"/>
                </a:lnTo>
                <a:lnTo>
                  <a:pt x="135122" y="31529"/>
                </a:lnTo>
                <a:lnTo>
                  <a:pt x="130184" y="20286"/>
                </a:lnTo>
                <a:lnTo>
                  <a:pt x="123537" y="9710"/>
                </a:lnTo>
                <a:lnTo>
                  <a:pt x="115182" y="0"/>
                </a:lnTo>
                <a:close/>
              </a:path>
            </a:pathLst>
          </a:custGeom>
          <a:solidFill>
            <a:srgbClr val="BFD3E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9600808" y="748393"/>
            <a:ext cx="154305" cy="153035"/>
          </a:xfrm>
          <a:custGeom>
            <a:avLst/>
            <a:gdLst/>
            <a:ahLst/>
            <a:cxnLst/>
            <a:rect l="l" t="t" r="r" b="b"/>
            <a:pathLst>
              <a:path w="154304" h="153034">
                <a:moveTo>
                  <a:pt x="68066" y="0"/>
                </a:moveTo>
                <a:lnTo>
                  <a:pt x="29693" y="15723"/>
                </a:lnTo>
                <a:lnTo>
                  <a:pt x="5246" y="48736"/>
                </a:lnTo>
                <a:lnTo>
                  <a:pt x="0" y="77141"/>
                </a:lnTo>
                <a:lnTo>
                  <a:pt x="1381" y="90890"/>
                </a:lnTo>
                <a:lnTo>
                  <a:pt x="19066" y="126168"/>
                </a:lnTo>
                <a:lnTo>
                  <a:pt x="54090" y="148298"/>
                </a:lnTo>
                <a:lnTo>
                  <a:pt x="85108" y="152824"/>
                </a:lnTo>
                <a:lnTo>
                  <a:pt x="99141" y="149986"/>
                </a:lnTo>
                <a:lnTo>
                  <a:pt x="133908" y="127937"/>
                </a:lnTo>
                <a:lnTo>
                  <a:pt x="152393" y="90838"/>
                </a:lnTo>
                <a:lnTo>
                  <a:pt x="153744" y="75109"/>
                </a:lnTo>
                <a:lnTo>
                  <a:pt x="152298" y="61481"/>
                </a:lnTo>
                <a:lnTo>
                  <a:pt x="134449" y="26381"/>
                </a:lnTo>
                <a:lnTo>
                  <a:pt x="99275" y="4451"/>
                </a:lnTo>
                <a:lnTo>
                  <a:pt x="68066" y="0"/>
                </a:lnTo>
                <a:close/>
              </a:path>
            </a:pathLst>
          </a:custGeom>
          <a:solidFill>
            <a:srgbClr val="89C2E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9575113" y="758449"/>
            <a:ext cx="219075" cy="140970"/>
          </a:xfrm>
          <a:custGeom>
            <a:avLst/>
            <a:gdLst/>
            <a:ahLst/>
            <a:cxnLst/>
            <a:rect l="l" t="t" r="r" b="b"/>
            <a:pathLst>
              <a:path w="219075" h="140969">
                <a:moveTo>
                  <a:pt x="29575" y="66395"/>
                </a:moveTo>
                <a:lnTo>
                  <a:pt x="3843" y="99119"/>
                </a:lnTo>
                <a:lnTo>
                  <a:pt x="0" y="117106"/>
                </a:lnTo>
                <a:lnTo>
                  <a:pt x="225" y="118884"/>
                </a:lnTo>
                <a:lnTo>
                  <a:pt x="2816" y="128282"/>
                </a:lnTo>
                <a:lnTo>
                  <a:pt x="8303" y="133680"/>
                </a:lnTo>
                <a:lnTo>
                  <a:pt x="14881" y="136613"/>
                </a:lnTo>
                <a:lnTo>
                  <a:pt x="21485" y="139636"/>
                </a:lnTo>
                <a:lnTo>
                  <a:pt x="29347" y="140842"/>
                </a:lnTo>
                <a:lnTo>
                  <a:pt x="38249" y="140868"/>
                </a:lnTo>
                <a:lnTo>
                  <a:pt x="48502" y="140351"/>
                </a:lnTo>
                <a:lnTo>
                  <a:pt x="96809" y="128618"/>
                </a:lnTo>
                <a:lnTo>
                  <a:pt x="102854" y="126237"/>
                </a:lnTo>
                <a:lnTo>
                  <a:pt x="30731" y="126237"/>
                </a:lnTo>
                <a:lnTo>
                  <a:pt x="24775" y="125082"/>
                </a:lnTo>
                <a:lnTo>
                  <a:pt x="14526" y="110591"/>
                </a:lnTo>
                <a:lnTo>
                  <a:pt x="16393" y="104940"/>
                </a:lnTo>
                <a:lnTo>
                  <a:pt x="20634" y="98450"/>
                </a:lnTo>
                <a:lnTo>
                  <a:pt x="27584" y="89291"/>
                </a:lnTo>
                <a:lnTo>
                  <a:pt x="36940" y="79538"/>
                </a:lnTo>
                <a:lnTo>
                  <a:pt x="29575" y="66395"/>
                </a:lnTo>
                <a:close/>
              </a:path>
              <a:path w="219075" h="140969">
                <a:moveTo>
                  <a:pt x="218761" y="23710"/>
                </a:moveTo>
                <a:lnTo>
                  <a:pt x="203819" y="23710"/>
                </a:lnTo>
                <a:lnTo>
                  <a:pt x="204175" y="26542"/>
                </a:lnTo>
                <a:lnTo>
                  <a:pt x="204226" y="30149"/>
                </a:lnTo>
                <a:lnTo>
                  <a:pt x="177835" y="64947"/>
                </a:lnTo>
                <a:lnTo>
                  <a:pt x="144969" y="89059"/>
                </a:lnTo>
                <a:lnTo>
                  <a:pt x="103841" y="110127"/>
                </a:lnTo>
                <a:lnTo>
                  <a:pt x="64718" y="122881"/>
                </a:lnTo>
                <a:lnTo>
                  <a:pt x="30731" y="126237"/>
                </a:lnTo>
                <a:lnTo>
                  <a:pt x="102854" y="126237"/>
                </a:lnTo>
                <a:lnTo>
                  <a:pt x="139163" y="108757"/>
                </a:lnTo>
                <a:lnTo>
                  <a:pt x="179899" y="82353"/>
                </a:lnTo>
                <a:lnTo>
                  <a:pt x="214643" y="42066"/>
                </a:lnTo>
                <a:lnTo>
                  <a:pt x="218831" y="24256"/>
                </a:lnTo>
                <a:lnTo>
                  <a:pt x="218761" y="23710"/>
                </a:lnTo>
                <a:close/>
              </a:path>
              <a:path w="219075" h="140969">
                <a:moveTo>
                  <a:pt x="848" y="121107"/>
                </a:moveTo>
                <a:close/>
              </a:path>
              <a:path w="219075" h="140969">
                <a:moveTo>
                  <a:pt x="14918" y="116903"/>
                </a:moveTo>
                <a:lnTo>
                  <a:pt x="14945" y="117106"/>
                </a:lnTo>
                <a:lnTo>
                  <a:pt x="14918" y="116903"/>
                </a:lnTo>
                <a:close/>
              </a:path>
              <a:path w="219075" h="140969">
                <a:moveTo>
                  <a:pt x="216503" y="14630"/>
                </a:moveTo>
                <a:lnTo>
                  <a:pt x="188008" y="14630"/>
                </a:lnTo>
                <a:lnTo>
                  <a:pt x="193964" y="15786"/>
                </a:lnTo>
                <a:lnTo>
                  <a:pt x="197749" y="17551"/>
                </a:lnTo>
                <a:lnTo>
                  <a:pt x="201571" y="19392"/>
                </a:lnTo>
                <a:lnTo>
                  <a:pt x="203044" y="21221"/>
                </a:lnTo>
                <a:lnTo>
                  <a:pt x="203819" y="23736"/>
                </a:lnTo>
                <a:lnTo>
                  <a:pt x="218761" y="23710"/>
                </a:lnTo>
                <a:lnTo>
                  <a:pt x="218538" y="21970"/>
                </a:lnTo>
                <a:lnTo>
                  <a:pt x="216503" y="14630"/>
                </a:lnTo>
                <a:close/>
              </a:path>
              <a:path w="219075" h="140969">
                <a:moveTo>
                  <a:pt x="180502" y="0"/>
                </a:moveTo>
                <a:lnTo>
                  <a:pt x="168726" y="667"/>
                </a:lnTo>
                <a:lnTo>
                  <a:pt x="155914" y="2618"/>
                </a:lnTo>
                <a:lnTo>
                  <a:pt x="151190" y="18630"/>
                </a:lnTo>
                <a:lnTo>
                  <a:pt x="164825" y="15939"/>
                </a:lnTo>
                <a:lnTo>
                  <a:pt x="176915" y="14730"/>
                </a:lnTo>
                <a:lnTo>
                  <a:pt x="216503" y="14630"/>
                </a:lnTo>
                <a:lnTo>
                  <a:pt x="215935" y="12560"/>
                </a:lnTo>
                <a:lnTo>
                  <a:pt x="210436" y="7188"/>
                </a:lnTo>
                <a:lnTo>
                  <a:pt x="197253" y="1231"/>
                </a:lnTo>
                <a:lnTo>
                  <a:pt x="189405" y="25"/>
                </a:lnTo>
                <a:lnTo>
                  <a:pt x="180502" y="0"/>
                </a:lnTo>
                <a:close/>
              </a:path>
            </a:pathLst>
          </a:custGeom>
          <a:solidFill>
            <a:srgbClr val="2F28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9601006" y="748855"/>
            <a:ext cx="151765" cy="125730"/>
          </a:xfrm>
          <a:custGeom>
            <a:avLst/>
            <a:gdLst/>
            <a:ahLst/>
            <a:cxnLst/>
            <a:rect l="l" t="t" r="r" b="b"/>
            <a:pathLst>
              <a:path w="151765" h="125730">
                <a:moveTo>
                  <a:pt x="67387" y="0"/>
                </a:moveTo>
                <a:lnTo>
                  <a:pt x="29363" y="15967"/>
                </a:lnTo>
                <a:lnTo>
                  <a:pt x="5179" y="49223"/>
                </a:lnTo>
                <a:lnTo>
                  <a:pt x="0" y="77938"/>
                </a:lnTo>
                <a:lnTo>
                  <a:pt x="1422" y="91181"/>
                </a:lnTo>
                <a:lnTo>
                  <a:pt x="4991" y="103648"/>
                </a:lnTo>
                <a:lnTo>
                  <a:pt x="10511" y="115153"/>
                </a:lnTo>
                <a:lnTo>
                  <a:pt x="17788" y="125507"/>
                </a:lnTo>
                <a:lnTo>
                  <a:pt x="151266" y="56802"/>
                </a:lnTo>
                <a:lnTo>
                  <a:pt x="122980" y="15805"/>
                </a:lnTo>
                <a:lnTo>
                  <a:pt x="83575" y="922"/>
                </a:lnTo>
                <a:lnTo>
                  <a:pt x="67387" y="0"/>
                </a:lnTo>
                <a:close/>
              </a:path>
            </a:pathLst>
          </a:custGeom>
          <a:solidFill>
            <a:srgbClr val="89C2E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9681101" y="836369"/>
            <a:ext cx="48895" cy="47625"/>
          </a:xfrm>
          <a:custGeom>
            <a:avLst/>
            <a:gdLst/>
            <a:ahLst/>
            <a:cxnLst/>
            <a:rect l="l" t="t" r="r" b="b"/>
            <a:pathLst>
              <a:path w="48895" h="47625">
                <a:moveTo>
                  <a:pt x="22692" y="0"/>
                </a:moveTo>
                <a:lnTo>
                  <a:pt x="10892" y="4027"/>
                </a:lnTo>
                <a:lnTo>
                  <a:pt x="2716" y="14277"/>
                </a:lnTo>
                <a:lnTo>
                  <a:pt x="0" y="30158"/>
                </a:lnTo>
                <a:lnTo>
                  <a:pt x="5526" y="39836"/>
                </a:lnTo>
                <a:lnTo>
                  <a:pt x="16919" y="45972"/>
                </a:lnTo>
                <a:lnTo>
                  <a:pt x="34444" y="47044"/>
                </a:lnTo>
                <a:lnTo>
                  <a:pt x="44758" y="38101"/>
                </a:lnTo>
                <a:lnTo>
                  <a:pt x="48743" y="24650"/>
                </a:lnTo>
                <a:lnTo>
                  <a:pt x="46077" y="13548"/>
                </a:lnTo>
                <a:lnTo>
                  <a:pt x="36803" y="3742"/>
                </a:lnTo>
                <a:lnTo>
                  <a:pt x="22692" y="0"/>
                </a:lnTo>
                <a:close/>
              </a:path>
            </a:pathLst>
          </a:custGeom>
          <a:solidFill>
            <a:srgbClr val="2F28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9763774" y="747518"/>
            <a:ext cx="48895" cy="47625"/>
          </a:xfrm>
          <a:custGeom>
            <a:avLst/>
            <a:gdLst/>
            <a:ahLst/>
            <a:cxnLst/>
            <a:rect l="l" t="t" r="r" b="b"/>
            <a:pathLst>
              <a:path w="48895" h="47625">
                <a:moveTo>
                  <a:pt x="22701" y="0"/>
                </a:moveTo>
                <a:lnTo>
                  <a:pt x="10893" y="4024"/>
                </a:lnTo>
                <a:lnTo>
                  <a:pt x="2716" y="14272"/>
                </a:lnTo>
                <a:lnTo>
                  <a:pt x="0" y="30149"/>
                </a:lnTo>
                <a:lnTo>
                  <a:pt x="5521" y="39829"/>
                </a:lnTo>
                <a:lnTo>
                  <a:pt x="16910" y="45969"/>
                </a:lnTo>
                <a:lnTo>
                  <a:pt x="34437" y="47046"/>
                </a:lnTo>
                <a:lnTo>
                  <a:pt x="44749" y="38099"/>
                </a:lnTo>
                <a:lnTo>
                  <a:pt x="48732" y="24651"/>
                </a:lnTo>
                <a:lnTo>
                  <a:pt x="46074" y="13559"/>
                </a:lnTo>
                <a:lnTo>
                  <a:pt x="36809" y="3745"/>
                </a:lnTo>
                <a:lnTo>
                  <a:pt x="22701" y="0"/>
                </a:lnTo>
                <a:close/>
              </a:path>
            </a:pathLst>
          </a:custGeom>
          <a:solidFill>
            <a:srgbClr val="2F28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10106888" y="6918629"/>
            <a:ext cx="414655" cy="281940"/>
          </a:xfrm>
          <a:custGeom>
            <a:avLst/>
            <a:gdLst/>
            <a:ahLst/>
            <a:cxnLst/>
            <a:rect l="l" t="t" r="r" b="b"/>
            <a:pathLst>
              <a:path w="414654" h="281940">
                <a:moveTo>
                  <a:pt x="0" y="0"/>
                </a:moveTo>
                <a:lnTo>
                  <a:pt x="414210" y="0"/>
                </a:lnTo>
                <a:lnTo>
                  <a:pt x="414210" y="281368"/>
                </a:lnTo>
                <a:lnTo>
                  <a:pt x="0" y="28136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10114863" y="6926364"/>
            <a:ext cx="398780" cy="266065"/>
          </a:xfrm>
          <a:custGeom>
            <a:avLst/>
            <a:gdLst/>
            <a:ahLst/>
            <a:cxnLst/>
            <a:rect l="l" t="t" r="r" b="b"/>
            <a:pathLst>
              <a:path w="398779" h="266065">
                <a:moveTo>
                  <a:pt x="0" y="0"/>
                </a:moveTo>
                <a:lnTo>
                  <a:pt x="398272" y="0"/>
                </a:lnTo>
                <a:lnTo>
                  <a:pt x="398272" y="265531"/>
                </a:lnTo>
                <a:lnTo>
                  <a:pt x="0" y="265531"/>
                </a:lnTo>
                <a:lnTo>
                  <a:pt x="0" y="0"/>
                </a:lnTo>
                <a:close/>
              </a:path>
            </a:pathLst>
          </a:custGeom>
          <a:solidFill>
            <a:srgbClr val="16419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10300223" y="6958119"/>
            <a:ext cx="27940" cy="26670"/>
          </a:xfrm>
          <a:custGeom>
            <a:avLst/>
            <a:gdLst/>
            <a:ahLst/>
            <a:cxnLst/>
            <a:rect l="l" t="t" r="r" b="b"/>
            <a:pathLst>
              <a:path w="27940" h="26670">
                <a:moveTo>
                  <a:pt x="13688" y="0"/>
                </a:moveTo>
                <a:lnTo>
                  <a:pt x="10450" y="10071"/>
                </a:lnTo>
                <a:lnTo>
                  <a:pt x="0" y="10071"/>
                </a:lnTo>
                <a:lnTo>
                  <a:pt x="8481" y="16179"/>
                </a:lnTo>
                <a:lnTo>
                  <a:pt x="5281" y="26098"/>
                </a:lnTo>
                <a:lnTo>
                  <a:pt x="13688" y="19977"/>
                </a:lnTo>
                <a:lnTo>
                  <a:pt x="20108" y="19977"/>
                </a:lnTo>
                <a:lnTo>
                  <a:pt x="18882" y="16179"/>
                </a:lnTo>
                <a:lnTo>
                  <a:pt x="27402" y="10071"/>
                </a:lnTo>
                <a:lnTo>
                  <a:pt x="10450" y="10071"/>
                </a:lnTo>
                <a:lnTo>
                  <a:pt x="16901" y="10033"/>
                </a:lnTo>
                <a:lnTo>
                  <a:pt x="13688" y="0"/>
                </a:lnTo>
                <a:close/>
              </a:path>
              <a:path w="27940" h="26670">
                <a:moveTo>
                  <a:pt x="20108" y="19977"/>
                </a:moveTo>
                <a:lnTo>
                  <a:pt x="13688" y="19977"/>
                </a:lnTo>
                <a:lnTo>
                  <a:pt x="22083" y="26098"/>
                </a:lnTo>
                <a:lnTo>
                  <a:pt x="20108" y="19977"/>
                </a:lnTo>
                <a:close/>
              </a:path>
            </a:pathLst>
          </a:custGeom>
          <a:solidFill>
            <a:srgbClr val="FFED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10256673" y="6969801"/>
            <a:ext cx="27940" cy="26670"/>
          </a:xfrm>
          <a:custGeom>
            <a:avLst/>
            <a:gdLst/>
            <a:ahLst/>
            <a:cxnLst/>
            <a:rect l="l" t="t" r="r" b="b"/>
            <a:pathLst>
              <a:path w="27940" h="26670">
                <a:moveTo>
                  <a:pt x="27457" y="10058"/>
                </a:moveTo>
                <a:lnTo>
                  <a:pt x="0" y="10058"/>
                </a:lnTo>
                <a:lnTo>
                  <a:pt x="8534" y="16192"/>
                </a:lnTo>
                <a:lnTo>
                  <a:pt x="5346" y="26123"/>
                </a:lnTo>
                <a:lnTo>
                  <a:pt x="13754" y="19989"/>
                </a:lnTo>
                <a:lnTo>
                  <a:pt x="20167" y="19989"/>
                </a:lnTo>
                <a:lnTo>
                  <a:pt x="18948" y="16192"/>
                </a:lnTo>
                <a:lnTo>
                  <a:pt x="27457" y="10058"/>
                </a:lnTo>
                <a:close/>
              </a:path>
              <a:path w="27940" h="26670">
                <a:moveTo>
                  <a:pt x="20167" y="19989"/>
                </a:moveTo>
                <a:lnTo>
                  <a:pt x="13754" y="19989"/>
                </a:lnTo>
                <a:lnTo>
                  <a:pt x="22136" y="26123"/>
                </a:lnTo>
                <a:lnTo>
                  <a:pt x="20167" y="19989"/>
                </a:lnTo>
                <a:close/>
              </a:path>
              <a:path w="27940" h="26670">
                <a:moveTo>
                  <a:pt x="13754" y="0"/>
                </a:moveTo>
                <a:lnTo>
                  <a:pt x="10502" y="10058"/>
                </a:lnTo>
                <a:lnTo>
                  <a:pt x="16967" y="10058"/>
                </a:lnTo>
                <a:lnTo>
                  <a:pt x="13754" y="0"/>
                </a:lnTo>
                <a:close/>
              </a:path>
            </a:pathLst>
          </a:custGeom>
          <a:solidFill>
            <a:srgbClr val="FFED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10224905" y="7001705"/>
            <a:ext cx="27940" cy="26670"/>
          </a:xfrm>
          <a:custGeom>
            <a:avLst/>
            <a:gdLst/>
            <a:ahLst/>
            <a:cxnLst/>
            <a:rect l="l" t="t" r="r" b="b"/>
            <a:pathLst>
              <a:path w="27940" h="26670">
                <a:moveTo>
                  <a:pt x="13701" y="0"/>
                </a:moveTo>
                <a:lnTo>
                  <a:pt x="10462" y="10071"/>
                </a:lnTo>
                <a:lnTo>
                  <a:pt x="0" y="10071"/>
                </a:lnTo>
                <a:lnTo>
                  <a:pt x="8494" y="16192"/>
                </a:lnTo>
                <a:lnTo>
                  <a:pt x="5281" y="26098"/>
                </a:lnTo>
                <a:lnTo>
                  <a:pt x="13701" y="19964"/>
                </a:lnTo>
                <a:lnTo>
                  <a:pt x="20114" y="19964"/>
                </a:lnTo>
                <a:lnTo>
                  <a:pt x="18895" y="16192"/>
                </a:lnTo>
                <a:lnTo>
                  <a:pt x="27339" y="10071"/>
                </a:lnTo>
                <a:lnTo>
                  <a:pt x="10462" y="10071"/>
                </a:lnTo>
                <a:lnTo>
                  <a:pt x="16914" y="10033"/>
                </a:lnTo>
                <a:lnTo>
                  <a:pt x="13701" y="0"/>
                </a:lnTo>
                <a:close/>
              </a:path>
              <a:path w="27940" h="26670">
                <a:moveTo>
                  <a:pt x="20114" y="19964"/>
                </a:moveTo>
                <a:lnTo>
                  <a:pt x="13701" y="19964"/>
                </a:lnTo>
                <a:lnTo>
                  <a:pt x="22095" y="26098"/>
                </a:lnTo>
                <a:lnTo>
                  <a:pt x="20114" y="19964"/>
                </a:lnTo>
                <a:close/>
              </a:path>
            </a:pathLst>
          </a:custGeom>
          <a:solidFill>
            <a:srgbClr val="FFED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10213247" y="7045154"/>
            <a:ext cx="27940" cy="26670"/>
          </a:xfrm>
          <a:custGeom>
            <a:avLst/>
            <a:gdLst/>
            <a:ahLst/>
            <a:cxnLst/>
            <a:rect l="l" t="t" r="r" b="b"/>
            <a:pathLst>
              <a:path w="27940" h="26670">
                <a:moveTo>
                  <a:pt x="13675" y="0"/>
                </a:moveTo>
                <a:lnTo>
                  <a:pt x="10475" y="10071"/>
                </a:lnTo>
                <a:lnTo>
                  <a:pt x="0" y="10071"/>
                </a:lnTo>
                <a:lnTo>
                  <a:pt x="8481" y="16167"/>
                </a:lnTo>
                <a:lnTo>
                  <a:pt x="5280" y="26060"/>
                </a:lnTo>
                <a:lnTo>
                  <a:pt x="13675" y="19964"/>
                </a:lnTo>
                <a:lnTo>
                  <a:pt x="20111" y="19964"/>
                </a:lnTo>
                <a:lnTo>
                  <a:pt x="18882" y="16167"/>
                </a:lnTo>
                <a:lnTo>
                  <a:pt x="27364" y="10071"/>
                </a:lnTo>
                <a:lnTo>
                  <a:pt x="10475" y="10071"/>
                </a:lnTo>
                <a:lnTo>
                  <a:pt x="16888" y="10033"/>
                </a:lnTo>
                <a:lnTo>
                  <a:pt x="13675" y="0"/>
                </a:lnTo>
                <a:close/>
              </a:path>
              <a:path w="27940" h="26670">
                <a:moveTo>
                  <a:pt x="20111" y="19964"/>
                </a:moveTo>
                <a:lnTo>
                  <a:pt x="13675" y="19964"/>
                </a:lnTo>
                <a:lnTo>
                  <a:pt x="22083" y="26060"/>
                </a:lnTo>
                <a:lnTo>
                  <a:pt x="20111" y="19964"/>
                </a:lnTo>
                <a:close/>
              </a:path>
            </a:pathLst>
          </a:custGeom>
          <a:solidFill>
            <a:srgbClr val="FFED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10224851" y="7088733"/>
            <a:ext cx="27940" cy="26670"/>
          </a:xfrm>
          <a:custGeom>
            <a:avLst/>
            <a:gdLst/>
            <a:ahLst/>
            <a:cxnLst/>
            <a:rect l="l" t="t" r="r" b="b"/>
            <a:pathLst>
              <a:path w="27940" h="26670">
                <a:moveTo>
                  <a:pt x="27444" y="10020"/>
                </a:moveTo>
                <a:lnTo>
                  <a:pt x="0" y="10020"/>
                </a:lnTo>
                <a:lnTo>
                  <a:pt x="8547" y="16141"/>
                </a:lnTo>
                <a:lnTo>
                  <a:pt x="5334" y="26073"/>
                </a:lnTo>
                <a:lnTo>
                  <a:pt x="13754" y="19926"/>
                </a:lnTo>
                <a:lnTo>
                  <a:pt x="20167" y="19926"/>
                </a:lnTo>
                <a:lnTo>
                  <a:pt x="18948" y="16141"/>
                </a:lnTo>
                <a:lnTo>
                  <a:pt x="27444" y="10020"/>
                </a:lnTo>
                <a:close/>
              </a:path>
              <a:path w="27940" h="26670">
                <a:moveTo>
                  <a:pt x="20167" y="19926"/>
                </a:moveTo>
                <a:lnTo>
                  <a:pt x="13754" y="19926"/>
                </a:lnTo>
                <a:lnTo>
                  <a:pt x="22148" y="26073"/>
                </a:lnTo>
                <a:lnTo>
                  <a:pt x="20167" y="19926"/>
                </a:lnTo>
                <a:close/>
              </a:path>
              <a:path w="27940" h="26670">
                <a:moveTo>
                  <a:pt x="13754" y="0"/>
                </a:moveTo>
                <a:lnTo>
                  <a:pt x="10515" y="10020"/>
                </a:lnTo>
                <a:lnTo>
                  <a:pt x="16967" y="10020"/>
                </a:lnTo>
                <a:lnTo>
                  <a:pt x="13754" y="0"/>
                </a:lnTo>
                <a:close/>
              </a:path>
            </a:pathLst>
          </a:custGeom>
          <a:solidFill>
            <a:srgbClr val="FFED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10256791" y="7120595"/>
            <a:ext cx="27940" cy="26670"/>
          </a:xfrm>
          <a:custGeom>
            <a:avLst/>
            <a:gdLst/>
            <a:ahLst/>
            <a:cxnLst/>
            <a:rect l="l" t="t" r="r" b="b"/>
            <a:pathLst>
              <a:path w="27940" h="26670">
                <a:moveTo>
                  <a:pt x="13713" y="0"/>
                </a:moveTo>
                <a:lnTo>
                  <a:pt x="10462" y="10071"/>
                </a:lnTo>
                <a:lnTo>
                  <a:pt x="0" y="10071"/>
                </a:lnTo>
                <a:lnTo>
                  <a:pt x="8494" y="16167"/>
                </a:lnTo>
                <a:lnTo>
                  <a:pt x="5306" y="26111"/>
                </a:lnTo>
                <a:lnTo>
                  <a:pt x="13713" y="19964"/>
                </a:lnTo>
                <a:lnTo>
                  <a:pt x="20122" y="19964"/>
                </a:lnTo>
                <a:lnTo>
                  <a:pt x="18895" y="16167"/>
                </a:lnTo>
                <a:lnTo>
                  <a:pt x="27364" y="10071"/>
                </a:lnTo>
                <a:lnTo>
                  <a:pt x="10462" y="10071"/>
                </a:lnTo>
                <a:lnTo>
                  <a:pt x="16914" y="10032"/>
                </a:lnTo>
                <a:lnTo>
                  <a:pt x="13713" y="0"/>
                </a:lnTo>
                <a:close/>
              </a:path>
              <a:path w="27940" h="26670">
                <a:moveTo>
                  <a:pt x="20122" y="19964"/>
                </a:moveTo>
                <a:lnTo>
                  <a:pt x="13713" y="19964"/>
                </a:lnTo>
                <a:lnTo>
                  <a:pt x="22108" y="26111"/>
                </a:lnTo>
                <a:lnTo>
                  <a:pt x="20122" y="19964"/>
                </a:lnTo>
                <a:close/>
              </a:path>
            </a:pathLst>
          </a:custGeom>
          <a:solidFill>
            <a:srgbClr val="FFED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10300171" y="7132140"/>
            <a:ext cx="27940" cy="26670"/>
          </a:xfrm>
          <a:custGeom>
            <a:avLst/>
            <a:gdLst/>
            <a:ahLst/>
            <a:cxnLst/>
            <a:rect l="l" t="t" r="r" b="b"/>
            <a:pathLst>
              <a:path w="27940" h="26670">
                <a:moveTo>
                  <a:pt x="27508" y="10058"/>
                </a:moveTo>
                <a:lnTo>
                  <a:pt x="0" y="10058"/>
                </a:lnTo>
                <a:lnTo>
                  <a:pt x="8534" y="16179"/>
                </a:lnTo>
                <a:lnTo>
                  <a:pt x="5372" y="26123"/>
                </a:lnTo>
                <a:lnTo>
                  <a:pt x="13766" y="19951"/>
                </a:lnTo>
                <a:lnTo>
                  <a:pt x="20159" y="19951"/>
                </a:lnTo>
                <a:lnTo>
                  <a:pt x="18935" y="16179"/>
                </a:lnTo>
                <a:lnTo>
                  <a:pt x="27508" y="10058"/>
                </a:lnTo>
                <a:close/>
              </a:path>
              <a:path w="27940" h="26670">
                <a:moveTo>
                  <a:pt x="20159" y="19951"/>
                </a:moveTo>
                <a:lnTo>
                  <a:pt x="13766" y="19951"/>
                </a:lnTo>
                <a:lnTo>
                  <a:pt x="22161" y="26123"/>
                </a:lnTo>
                <a:lnTo>
                  <a:pt x="20159" y="19951"/>
                </a:lnTo>
                <a:close/>
              </a:path>
              <a:path w="27940" h="26670">
                <a:moveTo>
                  <a:pt x="13766" y="0"/>
                </a:moveTo>
                <a:lnTo>
                  <a:pt x="10528" y="10058"/>
                </a:lnTo>
                <a:lnTo>
                  <a:pt x="16954" y="10058"/>
                </a:lnTo>
                <a:lnTo>
                  <a:pt x="13766" y="0"/>
                </a:lnTo>
                <a:close/>
              </a:path>
            </a:pathLst>
          </a:custGeom>
          <a:solidFill>
            <a:srgbClr val="FFED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10343707" y="7120595"/>
            <a:ext cx="27940" cy="26670"/>
          </a:xfrm>
          <a:custGeom>
            <a:avLst/>
            <a:gdLst/>
            <a:ahLst/>
            <a:cxnLst/>
            <a:rect l="l" t="t" r="r" b="b"/>
            <a:pathLst>
              <a:path w="27940" h="26670">
                <a:moveTo>
                  <a:pt x="13650" y="0"/>
                </a:moveTo>
                <a:lnTo>
                  <a:pt x="10412" y="10071"/>
                </a:lnTo>
                <a:lnTo>
                  <a:pt x="0" y="10071"/>
                </a:lnTo>
                <a:lnTo>
                  <a:pt x="8443" y="16167"/>
                </a:lnTo>
                <a:lnTo>
                  <a:pt x="5255" y="26111"/>
                </a:lnTo>
                <a:lnTo>
                  <a:pt x="13650" y="19964"/>
                </a:lnTo>
                <a:lnTo>
                  <a:pt x="20079" y="19964"/>
                </a:lnTo>
                <a:lnTo>
                  <a:pt x="18857" y="16167"/>
                </a:lnTo>
                <a:lnTo>
                  <a:pt x="27326" y="10071"/>
                </a:lnTo>
                <a:lnTo>
                  <a:pt x="10412" y="10071"/>
                </a:lnTo>
                <a:lnTo>
                  <a:pt x="16863" y="10032"/>
                </a:lnTo>
                <a:lnTo>
                  <a:pt x="13650" y="0"/>
                </a:lnTo>
                <a:close/>
              </a:path>
              <a:path w="27940" h="26670">
                <a:moveTo>
                  <a:pt x="20079" y="19964"/>
                </a:moveTo>
                <a:lnTo>
                  <a:pt x="13650" y="19964"/>
                </a:lnTo>
                <a:lnTo>
                  <a:pt x="22057" y="26111"/>
                </a:lnTo>
                <a:lnTo>
                  <a:pt x="20079" y="19964"/>
                </a:lnTo>
                <a:close/>
              </a:path>
            </a:pathLst>
          </a:custGeom>
          <a:solidFill>
            <a:srgbClr val="FFED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10375502" y="7088733"/>
            <a:ext cx="27940" cy="26670"/>
          </a:xfrm>
          <a:custGeom>
            <a:avLst/>
            <a:gdLst/>
            <a:ahLst/>
            <a:cxnLst/>
            <a:rect l="l" t="t" r="r" b="b"/>
            <a:pathLst>
              <a:path w="27940" h="26670">
                <a:moveTo>
                  <a:pt x="27495" y="10020"/>
                </a:moveTo>
                <a:lnTo>
                  <a:pt x="0" y="10020"/>
                </a:lnTo>
                <a:lnTo>
                  <a:pt x="8547" y="16141"/>
                </a:lnTo>
                <a:lnTo>
                  <a:pt x="5334" y="26073"/>
                </a:lnTo>
                <a:lnTo>
                  <a:pt x="13741" y="19926"/>
                </a:lnTo>
                <a:lnTo>
                  <a:pt x="20167" y="19926"/>
                </a:lnTo>
                <a:lnTo>
                  <a:pt x="18948" y="16141"/>
                </a:lnTo>
                <a:lnTo>
                  <a:pt x="27495" y="10020"/>
                </a:lnTo>
                <a:close/>
              </a:path>
              <a:path w="27940" h="26670">
                <a:moveTo>
                  <a:pt x="20167" y="19926"/>
                </a:moveTo>
                <a:lnTo>
                  <a:pt x="13741" y="19926"/>
                </a:lnTo>
                <a:lnTo>
                  <a:pt x="22148" y="26073"/>
                </a:lnTo>
                <a:lnTo>
                  <a:pt x="20167" y="19926"/>
                </a:lnTo>
                <a:close/>
              </a:path>
              <a:path w="27940" h="26670">
                <a:moveTo>
                  <a:pt x="13741" y="0"/>
                </a:moveTo>
                <a:lnTo>
                  <a:pt x="10515" y="10020"/>
                </a:lnTo>
                <a:lnTo>
                  <a:pt x="16967" y="10020"/>
                </a:lnTo>
                <a:lnTo>
                  <a:pt x="13741" y="0"/>
                </a:lnTo>
                <a:close/>
              </a:path>
            </a:pathLst>
          </a:custGeom>
          <a:solidFill>
            <a:srgbClr val="FFED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10387055" y="7045002"/>
            <a:ext cx="27940" cy="26670"/>
          </a:xfrm>
          <a:custGeom>
            <a:avLst/>
            <a:gdLst/>
            <a:ahLst/>
            <a:cxnLst/>
            <a:rect l="l" t="t" r="r" b="b"/>
            <a:pathLst>
              <a:path w="27940" h="26670">
                <a:moveTo>
                  <a:pt x="13710" y="0"/>
                </a:moveTo>
                <a:lnTo>
                  <a:pt x="10510" y="10071"/>
                </a:lnTo>
                <a:lnTo>
                  <a:pt x="0" y="10071"/>
                </a:lnTo>
                <a:lnTo>
                  <a:pt x="8529" y="16167"/>
                </a:lnTo>
                <a:lnTo>
                  <a:pt x="5341" y="26111"/>
                </a:lnTo>
                <a:lnTo>
                  <a:pt x="13710" y="19977"/>
                </a:lnTo>
                <a:lnTo>
                  <a:pt x="20164" y="19977"/>
                </a:lnTo>
                <a:lnTo>
                  <a:pt x="18943" y="16167"/>
                </a:lnTo>
                <a:lnTo>
                  <a:pt x="27459" y="10071"/>
                </a:lnTo>
                <a:lnTo>
                  <a:pt x="10510" y="10071"/>
                </a:lnTo>
                <a:lnTo>
                  <a:pt x="16962" y="10058"/>
                </a:lnTo>
                <a:lnTo>
                  <a:pt x="13710" y="0"/>
                </a:lnTo>
                <a:close/>
              </a:path>
              <a:path w="27940" h="26670">
                <a:moveTo>
                  <a:pt x="20164" y="19977"/>
                </a:moveTo>
                <a:lnTo>
                  <a:pt x="13710" y="19977"/>
                </a:lnTo>
                <a:lnTo>
                  <a:pt x="22131" y="26111"/>
                </a:lnTo>
                <a:lnTo>
                  <a:pt x="20164" y="19977"/>
                </a:lnTo>
                <a:close/>
              </a:path>
            </a:pathLst>
          </a:custGeom>
          <a:solidFill>
            <a:srgbClr val="FFED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10375502" y="7001564"/>
            <a:ext cx="27940" cy="26670"/>
          </a:xfrm>
          <a:custGeom>
            <a:avLst/>
            <a:gdLst/>
            <a:ahLst/>
            <a:cxnLst/>
            <a:rect l="l" t="t" r="r" b="b"/>
            <a:pathLst>
              <a:path w="27940" h="26670">
                <a:moveTo>
                  <a:pt x="27495" y="10083"/>
                </a:moveTo>
                <a:lnTo>
                  <a:pt x="0" y="10083"/>
                </a:lnTo>
                <a:lnTo>
                  <a:pt x="8547" y="16192"/>
                </a:lnTo>
                <a:lnTo>
                  <a:pt x="5333" y="26111"/>
                </a:lnTo>
                <a:lnTo>
                  <a:pt x="13741" y="19989"/>
                </a:lnTo>
                <a:lnTo>
                  <a:pt x="20173" y="19989"/>
                </a:lnTo>
                <a:lnTo>
                  <a:pt x="18948" y="16192"/>
                </a:lnTo>
                <a:lnTo>
                  <a:pt x="27495" y="10083"/>
                </a:lnTo>
                <a:close/>
              </a:path>
              <a:path w="27940" h="26670">
                <a:moveTo>
                  <a:pt x="20173" y="19989"/>
                </a:moveTo>
                <a:lnTo>
                  <a:pt x="13741" y="19989"/>
                </a:lnTo>
                <a:lnTo>
                  <a:pt x="22148" y="26111"/>
                </a:lnTo>
                <a:lnTo>
                  <a:pt x="20173" y="19989"/>
                </a:lnTo>
                <a:close/>
              </a:path>
              <a:path w="27940" h="26670">
                <a:moveTo>
                  <a:pt x="13741" y="0"/>
                </a:moveTo>
                <a:lnTo>
                  <a:pt x="10515" y="10083"/>
                </a:lnTo>
                <a:lnTo>
                  <a:pt x="16967" y="10083"/>
                </a:lnTo>
                <a:lnTo>
                  <a:pt x="13741" y="0"/>
                </a:lnTo>
                <a:close/>
              </a:path>
            </a:pathLst>
          </a:custGeom>
          <a:solidFill>
            <a:srgbClr val="FFED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10343757" y="6969831"/>
            <a:ext cx="27940" cy="26670"/>
          </a:xfrm>
          <a:custGeom>
            <a:avLst/>
            <a:gdLst/>
            <a:ahLst/>
            <a:cxnLst/>
            <a:rect l="l" t="t" r="r" b="b"/>
            <a:pathLst>
              <a:path w="27940" h="26670">
                <a:moveTo>
                  <a:pt x="13723" y="0"/>
                </a:moveTo>
                <a:lnTo>
                  <a:pt x="10510" y="10045"/>
                </a:lnTo>
                <a:lnTo>
                  <a:pt x="0" y="10045"/>
                </a:lnTo>
                <a:lnTo>
                  <a:pt x="8529" y="16154"/>
                </a:lnTo>
                <a:lnTo>
                  <a:pt x="5290" y="26111"/>
                </a:lnTo>
                <a:lnTo>
                  <a:pt x="13749" y="19951"/>
                </a:lnTo>
                <a:lnTo>
                  <a:pt x="20156" y="19951"/>
                </a:lnTo>
                <a:lnTo>
                  <a:pt x="18930" y="16154"/>
                </a:lnTo>
                <a:lnTo>
                  <a:pt x="27472" y="10045"/>
                </a:lnTo>
                <a:lnTo>
                  <a:pt x="10510" y="10045"/>
                </a:lnTo>
                <a:lnTo>
                  <a:pt x="16924" y="10033"/>
                </a:lnTo>
                <a:lnTo>
                  <a:pt x="13723" y="0"/>
                </a:lnTo>
                <a:close/>
              </a:path>
              <a:path w="27940" h="26670">
                <a:moveTo>
                  <a:pt x="20156" y="19951"/>
                </a:moveTo>
                <a:lnTo>
                  <a:pt x="13749" y="19951"/>
                </a:lnTo>
                <a:lnTo>
                  <a:pt x="22143" y="26111"/>
                </a:lnTo>
                <a:lnTo>
                  <a:pt x="20156" y="19951"/>
                </a:lnTo>
                <a:close/>
              </a:path>
            </a:pathLst>
          </a:custGeom>
          <a:solidFill>
            <a:srgbClr val="FFED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5041201" y="6864883"/>
            <a:ext cx="388620" cy="388620"/>
          </a:xfrm>
          <a:custGeom>
            <a:avLst/>
            <a:gdLst/>
            <a:ahLst/>
            <a:cxnLst/>
            <a:rect l="l" t="t" r="r" b="b"/>
            <a:pathLst>
              <a:path w="388620" h="388620">
                <a:moveTo>
                  <a:pt x="388162" y="388137"/>
                </a:moveTo>
                <a:lnTo>
                  <a:pt x="0" y="388137"/>
                </a:lnTo>
                <a:lnTo>
                  <a:pt x="0" y="0"/>
                </a:lnTo>
                <a:lnTo>
                  <a:pt x="388162" y="0"/>
                </a:lnTo>
                <a:lnTo>
                  <a:pt x="388162" y="388137"/>
                </a:lnTo>
                <a:close/>
              </a:path>
            </a:pathLst>
          </a:custGeom>
          <a:solidFill>
            <a:srgbClr val="435BA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5178907" y="6937650"/>
            <a:ext cx="113030" cy="243204"/>
          </a:xfrm>
          <a:custGeom>
            <a:avLst/>
            <a:gdLst/>
            <a:ahLst/>
            <a:cxnLst/>
            <a:rect l="l" t="t" r="r" b="b"/>
            <a:pathLst>
              <a:path w="113029" h="243204">
                <a:moveTo>
                  <a:pt x="74358" y="121399"/>
                </a:moveTo>
                <a:lnTo>
                  <a:pt x="23964" y="121399"/>
                </a:lnTo>
                <a:lnTo>
                  <a:pt x="23964" y="242595"/>
                </a:lnTo>
                <a:lnTo>
                  <a:pt x="74358" y="242595"/>
                </a:lnTo>
                <a:lnTo>
                  <a:pt x="74358" y="121399"/>
                </a:lnTo>
                <a:close/>
              </a:path>
              <a:path w="113029" h="243204">
                <a:moveTo>
                  <a:pt x="112750" y="78562"/>
                </a:moveTo>
                <a:lnTo>
                  <a:pt x="0" y="78562"/>
                </a:lnTo>
                <a:lnTo>
                  <a:pt x="0" y="121399"/>
                </a:lnTo>
                <a:lnTo>
                  <a:pt x="108369" y="121399"/>
                </a:lnTo>
                <a:lnTo>
                  <a:pt x="112750" y="78562"/>
                </a:lnTo>
                <a:close/>
              </a:path>
              <a:path w="113029" h="243204">
                <a:moveTo>
                  <a:pt x="74815" y="0"/>
                </a:moveTo>
                <a:lnTo>
                  <a:pt x="32558" y="19836"/>
                </a:lnTo>
                <a:lnTo>
                  <a:pt x="23964" y="78562"/>
                </a:lnTo>
                <a:lnTo>
                  <a:pt x="74358" y="78562"/>
                </a:lnTo>
                <a:lnTo>
                  <a:pt x="74358" y="43916"/>
                </a:lnTo>
                <a:lnTo>
                  <a:pt x="80619" y="41719"/>
                </a:lnTo>
                <a:lnTo>
                  <a:pt x="112115" y="41719"/>
                </a:lnTo>
                <a:lnTo>
                  <a:pt x="112115" y="165"/>
                </a:lnTo>
                <a:lnTo>
                  <a:pt x="748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5967120" y="6864883"/>
            <a:ext cx="388620" cy="388620"/>
          </a:xfrm>
          <a:custGeom>
            <a:avLst/>
            <a:gdLst/>
            <a:ahLst/>
            <a:cxnLst/>
            <a:rect l="l" t="t" r="r" b="b"/>
            <a:pathLst>
              <a:path w="388620" h="388620">
                <a:moveTo>
                  <a:pt x="388162" y="388137"/>
                </a:moveTo>
                <a:lnTo>
                  <a:pt x="0" y="388137"/>
                </a:lnTo>
                <a:lnTo>
                  <a:pt x="0" y="0"/>
                </a:lnTo>
                <a:lnTo>
                  <a:pt x="388162" y="0"/>
                </a:lnTo>
                <a:lnTo>
                  <a:pt x="388162" y="388137"/>
                </a:lnTo>
                <a:close/>
              </a:path>
            </a:pathLst>
          </a:custGeom>
          <a:solidFill>
            <a:srgbClr val="AA192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6039920" y="6937669"/>
            <a:ext cx="242570" cy="242570"/>
          </a:xfrm>
          <a:custGeom>
            <a:avLst/>
            <a:gdLst/>
            <a:ahLst/>
            <a:cxnLst/>
            <a:rect l="l" t="t" r="r" b="b"/>
            <a:pathLst>
              <a:path w="242570" h="242570">
                <a:moveTo>
                  <a:pt x="195694" y="0"/>
                </a:moveTo>
                <a:lnTo>
                  <a:pt x="46875" y="0"/>
                </a:lnTo>
                <a:lnTo>
                  <a:pt x="32659" y="2199"/>
                </a:lnTo>
                <a:lnTo>
                  <a:pt x="3234" y="29742"/>
                </a:lnTo>
                <a:lnTo>
                  <a:pt x="0" y="195706"/>
                </a:lnTo>
                <a:lnTo>
                  <a:pt x="2200" y="209916"/>
                </a:lnTo>
                <a:lnTo>
                  <a:pt x="29746" y="239343"/>
                </a:lnTo>
                <a:lnTo>
                  <a:pt x="195694" y="242582"/>
                </a:lnTo>
                <a:lnTo>
                  <a:pt x="209903" y="240381"/>
                </a:lnTo>
                <a:lnTo>
                  <a:pt x="222369" y="234232"/>
                </a:lnTo>
                <a:lnTo>
                  <a:pt x="232406" y="224820"/>
                </a:lnTo>
                <a:lnTo>
                  <a:pt x="235805" y="218935"/>
                </a:lnTo>
                <a:lnTo>
                  <a:pt x="46875" y="218935"/>
                </a:lnTo>
                <a:lnTo>
                  <a:pt x="33539" y="214729"/>
                </a:lnTo>
                <a:lnTo>
                  <a:pt x="25141" y="203970"/>
                </a:lnTo>
                <a:lnTo>
                  <a:pt x="23621" y="96380"/>
                </a:lnTo>
                <a:lnTo>
                  <a:pt x="86664" y="96380"/>
                </a:lnTo>
                <a:lnTo>
                  <a:pt x="95707" y="87160"/>
                </a:lnTo>
                <a:lnTo>
                  <a:pt x="107164" y="80994"/>
                </a:lnTo>
                <a:lnTo>
                  <a:pt x="120375" y="78584"/>
                </a:lnTo>
                <a:lnTo>
                  <a:pt x="242546" y="78584"/>
                </a:lnTo>
                <a:lnTo>
                  <a:pt x="242553" y="69176"/>
                </a:lnTo>
                <a:lnTo>
                  <a:pt x="173532" y="69176"/>
                </a:lnTo>
                <a:lnTo>
                  <a:pt x="173380" y="28054"/>
                </a:lnTo>
                <a:lnTo>
                  <a:pt x="238038" y="27927"/>
                </a:lnTo>
                <a:lnTo>
                  <a:pt x="234217" y="20183"/>
                </a:lnTo>
                <a:lnTo>
                  <a:pt x="224803" y="10151"/>
                </a:lnTo>
                <a:lnTo>
                  <a:pt x="212810" y="3232"/>
                </a:lnTo>
                <a:lnTo>
                  <a:pt x="198923" y="109"/>
                </a:lnTo>
                <a:lnTo>
                  <a:pt x="195694" y="0"/>
                </a:lnTo>
                <a:close/>
              </a:path>
              <a:path w="242570" h="242570">
                <a:moveTo>
                  <a:pt x="242533" y="96380"/>
                </a:moveTo>
                <a:lnTo>
                  <a:pt x="218960" y="96380"/>
                </a:lnTo>
                <a:lnTo>
                  <a:pt x="218960" y="195706"/>
                </a:lnTo>
                <a:lnTo>
                  <a:pt x="214751" y="209015"/>
                </a:lnTo>
                <a:lnTo>
                  <a:pt x="203980" y="217412"/>
                </a:lnTo>
                <a:lnTo>
                  <a:pt x="46875" y="218935"/>
                </a:lnTo>
                <a:lnTo>
                  <a:pt x="235805" y="218935"/>
                </a:lnTo>
                <a:lnTo>
                  <a:pt x="239331" y="212830"/>
                </a:lnTo>
                <a:lnTo>
                  <a:pt x="242459" y="198945"/>
                </a:lnTo>
                <a:lnTo>
                  <a:pt x="242533" y="96380"/>
                </a:lnTo>
                <a:close/>
              </a:path>
              <a:path w="242570" h="242570">
                <a:moveTo>
                  <a:pt x="86664" y="96380"/>
                </a:moveTo>
                <a:lnTo>
                  <a:pt x="59842" y="96380"/>
                </a:lnTo>
                <a:lnTo>
                  <a:pt x="56705" y="104076"/>
                </a:lnTo>
                <a:lnTo>
                  <a:pt x="54965" y="112483"/>
                </a:lnTo>
                <a:lnTo>
                  <a:pt x="54965" y="121284"/>
                </a:lnTo>
                <a:lnTo>
                  <a:pt x="68150" y="160939"/>
                </a:lnTo>
                <a:lnTo>
                  <a:pt x="101569" y="184623"/>
                </a:lnTo>
                <a:lnTo>
                  <a:pt x="115614" y="187376"/>
                </a:lnTo>
                <a:lnTo>
                  <a:pt x="131362" y="186010"/>
                </a:lnTo>
                <a:lnTo>
                  <a:pt x="145628" y="181928"/>
                </a:lnTo>
                <a:lnTo>
                  <a:pt x="158187" y="175431"/>
                </a:lnTo>
                <a:lnTo>
                  <a:pt x="168813" y="166822"/>
                </a:lnTo>
                <a:lnTo>
                  <a:pt x="172623" y="162136"/>
                </a:lnTo>
                <a:lnTo>
                  <a:pt x="133636" y="162136"/>
                </a:lnTo>
                <a:lnTo>
                  <a:pt x="115954" y="161192"/>
                </a:lnTo>
                <a:lnTo>
                  <a:pt x="101582" y="156771"/>
                </a:lnTo>
                <a:lnTo>
                  <a:pt x="90606" y="149449"/>
                </a:lnTo>
                <a:lnTo>
                  <a:pt x="83112" y="139803"/>
                </a:lnTo>
                <a:lnTo>
                  <a:pt x="79184" y="128409"/>
                </a:lnTo>
                <a:lnTo>
                  <a:pt x="79998" y="112647"/>
                </a:lnTo>
                <a:lnTo>
                  <a:pt x="83465" y="101668"/>
                </a:lnTo>
                <a:lnTo>
                  <a:pt x="86664" y="96380"/>
                </a:lnTo>
                <a:close/>
              </a:path>
              <a:path w="242570" h="242570">
                <a:moveTo>
                  <a:pt x="242546" y="78584"/>
                </a:moveTo>
                <a:lnTo>
                  <a:pt x="120375" y="78584"/>
                </a:lnTo>
                <a:lnTo>
                  <a:pt x="134051" y="80629"/>
                </a:lnTo>
                <a:lnTo>
                  <a:pt x="145710" y="86340"/>
                </a:lnTo>
                <a:lnTo>
                  <a:pt x="154919" y="95056"/>
                </a:lnTo>
                <a:lnTo>
                  <a:pt x="161320" y="106708"/>
                </a:lnTo>
                <a:lnTo>
                  <a:pt x="163941" y="118928"/>
                </a:lnTo>
                <a:lnTo>
                  <a:pt x="161696" y="133851"/>
                </a:lnTo>
                <a:lnTo>
                  <a:pt x="155388" y="146453"/>
                </a:lnTo>
                <a:lnTo>
                  <a:pt x="145780" y="156094"/>
                </a:lnTo>
                <a:lnTo>
                  <a:pt x="133636" y="162136"/>
                </a:lnTo>
                <a:lnTo>
                  <a:pt x="172623" y="162136"/>
                </a:lnTo>
                <a:lnTo>
                  <a:pt x="177283" y="156402"/>
                </a:lnTo>
                <a:lnTo>
                  <a:pt x="183371" y="144474"/>
                </a:lnTo>
                <a:lnTo>
                  <a:pt x="186851" y="131340"/>
                </a:lnTo>
                <a:lnTo>
                  <a:pt x="186752" y="114637"/>
                </a:lnTo>
                <a:lnTo>
                  <a:pt x="185021" y="103301"/>
                </a:lnTo>
                <a:lnTo>
                  <a:pt x="218960" y="96380"/>
                </a:lnTo>
                <a:lnTo>
                  <a:pt x="242533" y="96380"/>
                </a:lnTo>
                <a:lnTo>
                  <a:pt x="242546" y="78584"/>
                </a:lnTo>
                <a:close/>
              </a:path>
              <a:path w="242570" h="242570">
                <a:moveTo>
                  <a:pt x="238038" y="27927"/>
                </a:moveTo>
                <a:lnTo>
                  <a:pt x="214515" y="27927"/>
                </a:lnTo>
                <a:lnTo>
                  <a:pt x="214515" y="69049"/>
                </a:lnTo>
                <a:lnTo>
                  <a:pt x="173532" y="69176"/>
                </a:lnTo>
                <a:lnTo>
                  <a:pt x="242553" y="69176"/>
                </a:lnTo>
                <a:lnTo>
                  <a:pt x="242569" y="46862"/>
                </a:lnTo>
                <a:lnTo>
                  <a:pt x="240367" y="32648"/>
                </a:lnTo>
                <a:lnTo>
                  <a:pt x="238038" y="279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5504154" y="6864896"/>
            <a:ext cx="388620" cy="388620"/>
          </a:xfrm>
          <a:custGeom>
            <a:avLst/>
            <a:gdLst/>
            <a:ahLst/>
            <a:cxnLst/>
            <a:rect l="l" t="t" r="r" b="b"/>
            <a:pathLst>
              <a:path w="388620" h="388620">
                <a:moveTo>
                  <a:pt x="388175" y="388150"/>
                </a:moveTo>
                <a:lnTo>
                  <a:pt x="0" y="388150"/>
                </a:lnTo>
                <a:lnTo>
                  <a:pt x="0" y="0"/>
                </a:lnTo>
                <a:lnTo>
                  <a:pt x="388175" y="0"/>
                </a:lnTo>
                <a:lnTo>
                  <a:pt x="388175" y="388150"/>
                </a:lnTo>
                <a:close/>
              </a:path>
            </a:pathLst>
          </a:custGeom>
          <a:solidFill>
            <a:srgbClr val="36A9E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5576961" y="6960994"/>
            <a:ext cx="236854" cy="196850"/>
          </a:xfrm>
          <a:custGeom>
            <a:avLst/>
            <a:gdLst/>
            <a:ahLst/>
            <a:cxnLst/>
            <a:rect l="l" t="t" r="r" b="b"/>
            <a:pathLst>
              <a:path w="236854" h="196850">
                <a:moveTo>
                  <a:pt x="0" y="174188"/>
                </a:moveTo>
                <a:lnTo>
                  <a:pt x="46717" y="193435"/>
                </a:lnTo>
                <a:lnTo>
                  <a:pt x="72804" y="196498"/>
                </a:lnTo>
                <a:lnTo>
                  <a:pt x="90133" y="195634"/>
                </a:lnTo>
                <a:lnTo>
                  <a:pt x="135689" y="183592"/>
                </a:lnTo>
                <a:lnTo>
                  <a:pt x="151692" y="174874"/>
                </a:lnTo>
                <a:lnTo>
                  <a:pt x="7848" y="174874"/>
                </a:lnTo>
                <a:lnTo>
                  <a:pt x="3860" y="174645"/>
                </a:lnTo>
                <a:lnTo>
                  <a:pt x="0" y="174188"/>
                </a:lnTo>
                <a:close/>
              </a:path>
              <a:path w="236854" h="196850">
                <a:moveTo>
                  <a:pt x="27165" y="119032"/>
                </a:moveTo>
                <a:lnTo>
                  <a:pt x="32984" y="131151"/>
                </a:lnTo>
                <a:lnTo>
                  <a:pt x="41726" y="141185"/>
                </a:lnTo>
                <a:lnTo>
                  <a:pt x="52846" y="148585"/>
                </a:lnTo>
                <a:lnTo>
                  <a:pt x="65798" y="152805"/>
                </a:lnTo>
                <a:lnTo>
                  <a:pt x="58155" y="161133"/>
                </a:lnTo>
                <a:lnTo>
                  <a:pt x="47663" y="167598"/>
                </a:lnTo>
                <a:lnTo>
                  <a:pt x="34968" y="172086"/>
                </a:lnTo>
                <a:lnTo>
                  <a:pt x="20717" y="174484"/>
                </a:lnTo>
                <a:lnTo>
                  <a:pt x="7848" y="174874"/>
                </a:lnTo>
                <a:lnTo>
                  <a:pt x="151692" y="174874"/>
                </a:lnTo>
                <a:lnTo>
                  <a:pt x="181149" y="150219"/>
                </a:lnTo>
                <a:lnTo>
                  <a:pt x="201775" y="119883"/>
                </a:lnTo>
                <a:lnTo>
                  <a:pt x="33350" y="119883"/>
                </a:lnTo>
                <a:lnTo>
                  <a:pt x="30238" y="119578"/>
                </a:lnTo>
                <a:lnTo>
                  <a:pt x="27165" y="119032"/>
                </a:lnTo>
                <a:close/>
              </a:path>
              <a:path w="236854" h="196850">
                <a:moveTo>
                  <a:pt x="9740" y="68727"/>
                </a:moveTo>
                <a:lnTo>
                  <a:pt x="9740" y="69349"/>
                </a:lnTo>
                <a:lnTo>
                  <a:pt x="11733" y="83332"/>
                </a:lnTo>
                <a:lnTo>
                  <a:pt x="17334" y="95780"/>
                </a:lnTo>
                <a:lnTo>
                  <a:pt x="25979" y="106129"/>
                </a:lnTo>
                <a:lnTo>
                  <a:pt x="37103" y="113810"/>
                </a:lnTo>
                <a:lnTo>
                  <a:pt x="45478" y="119299"/>
                </a:lnTo>
                <a:lnTo>
                  <a:pt x="41084" y="119883"/>
                </a:lnTo>
                <a:lnTo>
                  <a:pt x="201775" y="119883"/>
                </a:lnTo>
                <a:lnTo>
                  <a:pt x="203522" y="116636"/>
                </a:lnTo>
                <a:lnTo>
                  <a:pt x="208708" y="104489"/>
                </a:lnTo>
                <a:lnTo>
                  <a:pt x="212745" y="92077"/>
                </a:lnTo>
                <a:lnTo>
                  <a:pt x="215627" y="79526"/>
                </a:lnTo>
                <a:lnTo>
                  <a:pt x="216287" y="74696"/>
                </a:lnTo>
                <a:lnTo>
                  <a:pt x="24104" y="74696"/>
                </a:lnTo>
                <a:lnTo>
                  <a:pt x="16459" y="72461"/>
                </a:lnTo>
                <a:lnTo>
                  <a:pt x="9740" y="68727"/>
                </a:lnTo>
                <a:close/>
              </a:path>
              <a:path w="236854" h="196850">
                <a:moveTo>
                  <a:pt x="17324" y="9063"/>
                </a:moveTo>
                <a:lnTo>
                  <a:pt x="11965" y="20371"/>
                </a:lnTo>
                <a:lnTo>
                  <a:pt x="10134" y="33422"/>
                </a:lnTo>
                <a:lnTo>
                  <a:pt x="11972" y="46936"/>
                </a:lnTo>
                <a:lnTo>
                  <a:pt x="17152" y="59026"/>
                </a:lnTo>
                <a:lnTo>
                  <a:pt x="25169" y="69199"/>
                </a:lnTo>
                <a:lnTo>
                  <a:pt x="24104" y="74696"/>
                </a:lnTo>
                <a:lnTo>
                  <a:pt x="216287" y="74696"/>
                </a:lnTo>
                <a:lnTo>
                  <a:pt x="217345" y="66963"/>
                </a:lnTo>
                <a:lnTo>
                  <a:pt x="217595" y="60498"/>
                </a:lnTo>
                <a:lnTo>
                  <a:pt x="119456" y="60498"/>
                </a:lnTo>
                <a:lnTo>
                  <a:pt x="105935" y="59173"/>
                </a:lnTo>
                <a:lnTo>
                  <a:pt x="68034" y="48012"/>
                </a:lnTo>
                <a:lnTo>
                  <a:pt x="35380" y="27334"/>
                </a:lnTo>
                <a:lnTo>
                  <a:pt x="25941" y="18607"/>
                </a:lnTo>
                <a:lnTo>
                  <a:pt x="17324" y="9063"/>
                </a:lnTo>
                <a:close/>
              </a:path>
              <a:path w="236854" h="196850">
                <a:moveTo>
                  <a:pt x="175783" y="0"/>
                </a:moveTo>
                <a:lnTo>
                  <a:pt x="133844" y="13947"/>
                </a:lnTo>
                <a:lnTo>
                  <a:pt x="118160" y="53055"/>
                </a:lnTo>
                <a:lnTo>
                  <a:pt x="118630" y="56853"/>
                </a:lnTo>
                <a:lnTo>
                  <a:pt x="119456" y="60498"/>
                </a:lnTo>
                <a:lnTo>
                  <a:pt x="217595" y="60498"/>
                </a:lnTo>
                <a:lnTo>
                  <a:pt x="217883" y="53055"/>
                </a:lnTo>
                <a:lnTo>
                  <a:pt x="217741" y="48496"/>
                </a:lnTo>
                <a:lnTo>
                  <a:pt x="227598" y="40394"/>
                </a:lnTo>
                <a:lnTo>
                  <a:pt x="236340" y="31105"/>
                </a:lnTo>
                <a:lnTo>
                  <a:pt x="236004" y="30551"/>
                </a:lnTo>
                <a:lnTo>
                  <a:pt x="213995" y="30551"/>
                </a:lnTo>
                <a:lnTo>
                  <a:pt x="224114" y="22568"/>
                </a:lnTo>
                <a:lnTo>
                  <a:pt x="231231" y="13080"/>
                </a:lnTo>
                <a:lnTo>
                  <a:pt x="212639" y="13080"/>
                </a:lnTo>
                <a:lnTo>
                  <a:pt x="199296" y="7298"/>
                </a:lnTo>
                <a:lnTo>
                  <a:pt x="187251" y="2759"/>
                </a:lnTo>
                <a:lnTo>
                  <a:pt x="175783" y="0"/>
                </a:lnTo>
                <a:close/>
              </a:path>
              <a:path w="236854" h="196850">
                <a:moveTo>
                  <a:pt x="233667" y="26690"/>
                </a:moveTo>
                <a:lnTo>
                  <a:pt x="224053" y="29357"/>
                </a:lnTo>
                <a:lnTo>
                  <a:pt x="213995" y="30551"/>
                </a:lnTo>
                <a:lnTo>
                  <a:pt x="236004" y="30551"/>
                </a:lnTo>
                <a:lnTo>
                  <a:pt x="233667" y="26690"/>
                </a:lnTo>
                <a:close/>
              </a:path>
              <a:path w="236854" h="196850">
                <a:moveTo>
                  <a:pt x="235889" y="3030"/>
                </a:moveTo>
                <a:lnTo>
                  <a:pt x="224656" y="8769"/>
                </a:lnTo>
                <a:lnTo>
                  <a:pt x="212639" y="13080"/>
                </a:lnTo>
                <a:lnTo>
                  <a:pt x="231231" y="13080"/>
                </a:lnTo>
                <a:lnTo>
                  <a:pt x="231857" y="12246"/>
                </a:lnTo>
                <a:lnTo>
                  <a:pt x="235889" y="30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6430086" y="6861606"/>
            <a:ext cx="388620" cy="388620"/>
          </a:xfrm>
          <a:custGeom>
            <a:avLst/>
            <a:gdLst/>
            <a:ahLst/>
            <a:cxnLst/>
            <a:rect l="l" t="t" r="r" b="b"/>
            <a:pathLst>
              <a:path w="388620" h="388620">
                <a:moveTo>
                  <a:pt x="388162" y="388137"/>
                </a:moveTo>
                <a:lnTo>
                  <a:pt x="0" y="388137"/>
                </a:lnTo>
                <a:lnTo>
                  <a:pt x="0" y="0"/>
                </a:lnTo>
                <a:lnTo>
                  <a:pt x="388162" y="0"/>
                </a:lnTo>
                <a:lnTo>
                  <a:pt x="388162" y="388137"/>
                </a:lnTo>
                <a:close/>
              </a:path>
            </a:pathLst>
          </a:custGeom>
          <a:solidFill>
            <a:srgbClr val="E4504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6502882" y="7050059"/>
            <a:ext cx="242570" cy="124460"/>
          </a:xfrm>
          <a:custGeom>
            <a:avLst/>
            <a:gdLst/>
            <a:ahLst/>
            <a:cxnLst/>
            <a:rect l="l" t="t" r="r" b="b"/>
            <a:pathLst>
              <a:path w="242570" h="124459">
                <a:moveTo>
                  <a:pt x="198285" y="0"/>
                </a:moveTo>
                <a:lnTo>
                  <a:pt x="44310" y="0"/>
                </a:lnTo>
                <a:lnTo>
                  <a:pt x="30132" y="2320"/>
                </a:lnTo>
                <a:lnTo>
                  <a:pt x="17854" y="8773"/>
                </a:lnTo>
                <a:lnTo>
                  <a:pt x="8235" y="18595"/>
                </a:lnTo>
                <a:lnTo>
                  <a:pt x="2034" y="31023"/>
                </a:lnTo>
                <a:lnTo>
                  <a:pt x="0" y="79959"/>
                </a:lnTo>
                <a:lnTo>
                  <a:pt x="2325" y="94145"/>
                </a:lnTo>
                <a:lnTo>
                  <a:pt x="8765" y="106410"/>
                </a:lnTo>
                <a:lnTo>
                  <a:pt x="18582" y="116033"/>
                </a:lnTo>
                <a:lnTo>
                  <a:pt x="31011" y="122237"/>
                </a:lnTo>
                <a:lnTo>
                  <a:pt x="198285" y="124269"/>
                </a:lnTo>
                <a:lnTo>
                  <a:pt x="212463" y="121947"/>
                </a:lnTo>
                <a:lnTo>
                  <a:pt x="224738" y="115492"/>
                </a:lnTo>
                <a:lnTo>
                  <a:pt x="234352" y="105665"/>
                </a:lnTo>
                <a:lnTo>
                  <a:pt x="236903" y="100545"/>
                </a:lnTo>
                <a:lnTo>
                  <a:pt x="180276" y="100545"/>
                </a:lnTo>
                <a:lnTo>
                  <a:pt x="178293" y="99771"/>
                </a:lnTo>
                <a:lnTo>
                  <a:pt x="87769" y="99771"/>
                </a:lnTo>
                <a:lnTo>
                  <a:pt x="85648" y="98844"/>
                </a:lnTo>
                <a:lnTo>
                  <a:pt x="48513" y="98844"/>
                </a:lnTo>
                <a:lnTo>
                  <a:pt x="48513" y="27749"/>
                </a:lnTo>
                <a:lnTo>
                  <a:pt x="34213" y="27749"/>
                </a:lnTo>
                <a:lnTo>
                  <a:pt x="34213" y="15633"/>
                </a:lnTo>
                <a:lnTo>
                  <a:pt x="231531" y="15633"/>
                </a:lnTo>
                <a:lnTo>
                  <a:pt x="223998" y="8241"/>
                </a:lnTo>
                <a:lnTo>
                  <a:pt x="211576" y="2033"/>
                </a:lnTo>
                <a:lnTo>
                  <a:pt x="198285" y="0"/>
                </a:lnTo>
                <a:close/>
              </a:path>
              <a:path w="242570" h="124459">
                <a:moveTo>
                  <a:pt x="241160" y="78397"/>
                </a:moveTo>
                <a:lnTo>
                  <a:pt x="204165" y="78397"/>
                </a:lnTo>
                <a:lnTo>
                  <a:pt x="204141" y="87922"/>
                </a:lnTo>
                <a:lnTo>
                  <a:pt x="202679" y="92570"/>
                </a:lnTo>
                <a:lnTo>
                  <a:pt x="196507" y="98958"/>
                </a:lnTo>
                <a:lnTo>
                  <a:pt x="191884" y="100545"/>
                </a:lnTo>
                <a:lnTo>
                  <a:pt x="236903" y="100545"/>
                </a:lnTo>
                <a:lnTo>
                  <a:pt x="240546" y="93232"/>
                </a:lnTo>
                <a:lnTo>
                  <a:pt x="241160" y="78397"/>
                </a:lnTo>
                <a:close/>
              </a:path>
              <a:path w="242570" h="124459">
                <a:moveTo>
                  <a:pt x="104825" y="92125"/>
                </a:moveTo>
                <a:lnTo>
                  <a:pt x="102539" y="94614"/>
                </a:lnTo>
                <a:lnTo>
                  <a:pt x="100190" y="96519"/>
                </a:lnTo>
                <a:lnTo>
                  <a:pt x="97751" y="97789"/>
                </a:lnTo>
                <a:lnTo>
                  <a:pt x="95300" y="99136"/>
                </a:lnTo>
                <a:lnTo>
                  <a:pt x="92925" y="99771"/>
                </a:lnTo>
                <a:lnTo>
                  <a:pt x="178293" y="99771"/>
                </a:lnTo>
                <a:lnTo>
                  <a:pt x="177968" y="99644"/>
                </a:lnTo>
                <a:lnTo>
                  <a:pt x="147967" y="99644"/>
                </a:lnTo>
                <a:lnTo>
                  <a:pt x="145846" y="99212"/>
                </a:lnTo>
                <a:lnTo>
                  <a:pt x="145076" y="98844"/>
                </a:lnTo>
                <a:lnTo>
                  <a:pt x="104825" y="98844"/>
                </a:lnTo>
                <a:lnTo>
                  <a:pt x="104825" y="92125"/>
                </a:lnTo>
                <a:close/>
              </a:path>
              <a:path w="242570" h="124459">
                <a:moveTo>
                  <a:pt x="179029" y="36741"/>
                </a:moveTo>
                <a:lnTo>
                  <a:pt x="153555" y="36741"/>
                </a:lnTo>
                <a:lnTo>
                  <a:pt x="156527" y="38011"/>
                </a:lnTo>
                <a:lnTo>
                  <a:pt x="158559" y="40614"/>
                </a:lnTo>
                <a:lnTo>
                  <a:pt x="160578" y="43243"/>
                </a:lnTo>
                <a:lnTo>
                  <a:pt x="161632" y="47091"/>
                </a:lnTo>
                <a:lnTo>
                  <a:pt x="161632" y="90500"/>
                </a:lnTo>
                <a:lnTo>
                  <a:pt x="160642" y="93852"/>
                </a:lnTo>
                <a:lnTo>
                  <a:pt x="158737" y="96189"/>
                </a:lnTo>
                <a:lnTo>
                  <a:pt x="156806" y="98501"/>
                </a:lnTo>
                <a:lnTo>
                  <a:pt x="154038" y="99644"/>
                </a:lnTo>
                <a:lnTo>
                  <a:pt x="177968" y="99644"/>
                </a:lnTo>
                <a:lnTo>
                  <a:pt x="175920" y="98844"/>
                </a:lnTo>
                <a:lnTo>
                  <a:pt x="169633" y="92125"/>
                </a:lnTo>
                <a:lnTo>
                  <a:pt x="168120" y="87706"/>
                </a:lnTo>
                <a:lnTo>
                  <a:pt x="168046" y="48666"/>
                </a:lnTo>
                <a:lnTo>
                  <a:pt x="169786" y="44297"/>
                </a:lnTo>
                <a:lnTo>
                  <a:pt x="173682" y="40576"/>
                </a:lnTo>
                <a:lnTo>
                  <a:pt x="176733" y="37604"/>
                </a:lnTo>
                <a:lnTo>
                  <a:pt x="179029" y="36741"/>
                </a:lnTo>
                <a:close/>
              </a:path>
              <a:path w="242570" h="124459">
                <a:moveTo>
                  <a:pt x="126326" y="15633"/>
                </a:moveTo>
                <a:lnTo>
                  <a:pt x="76657" y="15633"/>
                </a:lnTo>
                <a:lnTo>
                  <a:pt x="76657" y="27749"/>
                </a:lnTo>
                <a:lnTo>
                  <a:pt x="62344" y="27749"/>
                </a:lnTo>
                <a:lnTo>
                  <a:pt x="62344" y="98844"/>
                </a:lnTo>
                <a:lnTo>
                  <a:pt x="85648" y="98844"/>
                </a:lnTo>
                <a:lnTo>
                  <a:pt x="84200" y="97027"/>
                </a:lnTo>
                <a:lnTo>
                  <a:pt x="82791" y="95186"/>
                </a:lnTo>
                <a:lnTo>
                  <a:pt x="82085" y="92570"/>
                </a:lnTo>
                <a:lnTo>
                  <a:pt x="82054" y="37452"/>
                </a:lnTo>
                <a:lnTo>
                  <a:pt x="126326" y="37452"/>
                </a:lnTo>
                <a:lnTo>
                  <a:pt x="126326" y="15633"/>
                </a:lnTo>
                <a:close/>
              </a:path>
              <a:path w="242570" h="124459">
                <a:moveTo>
                  <a:pt x="126326" y="37452"/>
                </a:moveTo>
                <a:lnTo>
                  <a:pt x="117093" y="37452"/>
                </a:lnTo>
                <a:lnTo>
                  <a:pt x="117093" y="98844"/>
                </a:lnTo>
                <a:lnTo>
                  <a:pt x="126326" y="98844"/>
                </a:lnTo>
                <a:lnTo>
                  <a:pt x="126326" y="37452"/>
                </a:lnTo>
                <a:close/>
              </a:path>
              <a:path w="242570" h="124459">
                <a:moveTo>
                  <a:pt x="138734" y="94145"/>
                </a:moveTo>
                <a:lnTo>
                  <a:pt x="138734" y="98844"/>
                </a:lnTo>
                <a:lnTo>
                  <a:pt x="145076" y="98844"/>
                </a:lnTo>
                <a:lnTo>
                  <a:pt x="142100" y="97421"/>
                </a:lnTo>
                <a:lnTo>
                  <a:pt x="140347" y="96050"/>
                </a:lnTo>
                <a:lnTo>
                  <a:pt x="138734" y="94145"/>
                </a:lnTo>
                <a:close/>
              </a:path>
              <a:path w="242570" h="124459">
                <a:moveTo>
                  <a:pt x="241196" y="35928"/>
                </a:moveTo>
                <a:lnTo>
                  <a:pt x="192328" y="35928"/>
                </a:lnTo>
                <a:lnTo>
                  <a:pt x="196634" y="37464"/>
                </a:lnTo>
                <a:lnTo>
                  <a:pt x="199668" y="40614"/>
                </a:lnTo>
                <a:lnTo>
                  <a:pt x="202679" y="43700"/>
                </a:lnTo>
                <a:lnTo>
                  <a:pt x="204165" y="48158"/>
                </a:lnTo>
                <a:lnTo>
                  <a:pt x="204165" y="69621"/>
                </a:lnTo>
                <a:lnTo>
                  <a:pt x="180720" y="69621"/>
                </a:lnTo>
                <a:lnTo>
                  <a:pt x="180787" y="84823"/>
                </a:lnTo>
                <a:lnTo>
                  <a:pt x="181101" y="86677"/>
                </a:lnTo>
                <a:lnTo>
                  <a:pt x="181927" y="87922"/>
                </a:lnTo>
                <a:lnTo>
                  <a:pt x="182689" y="89192"/>
                </a:lnTo>
                <a:lnTo>
                  <a:pt x="184099" y="89788"/>
                </a:lnTo>
                <a:lnTo>
                  <a:pt x="188112" y="89788"/>
                </a:lnTo>
                <a:lnTo>
                  <a:pt x="189534" y="89255"/>
                </a:lnTo>
                <a:lnTo>
                  <a:pt x="191147" y="87134"/>
                </a:lnTo>
                <a:lnTo>
                  <a:pt x="191456" y="85432"/>
                </a:lnTo>
                <a:lnTo>
                  <a:pt x="191566" y="78397"/>
                </a:lnTo>
                <a:lnTo>
                  <a:pt x="241160" y="78397"/>
                </a:lnTo>
                <a:lnTo>
                  <a:pt x="242455" y="47091"/>
                </a:lnTo>
                <a:lnTo>
                  <a:pt x="242391" y="43243"/>
                </a:lnTo>
                <a:lnTo>
                  <a:pt x="241196" y="35928"/>
                </a:lnTo>
                <a:close/>
              </a:path>
              <a:path w="242570" h="124459">
                <a:moveTo>
                  <a:pt x="104825" y="37452"/>
                </a:moveTo>
                <a:lnTo>
                  <a:pt x="94310" y="37452"/>
                </a:lnTo>
                <a:lnTo>
                  <a:pt x="94353" y="86182"/>
                </a:lnTo>
                <a:lnTo>
                  <a:pt x="94576" y="87045"/>
                </a:lnTo>
                <a:lnTo>
                  <a:pt x="95618" y="88366"/>
                </a:lnTo>
                <a:lnTo>
                  <a:pt x="96456" y="88684"/>
                </a:lnTo>
                <a:lnTo>
                  <a:pt x="98501" y="88684"/>
                </a:lnTo>
                <a:lnTo>
                  <a:pt x="99631" y="88264"/>
                </a:lnTo>
                <a:lnTo>
                  <a:pt x="102412" y="86550"/>
                </a:lnTo>
                <a:lnTo>
                  <a:pt x="103682" y="85432"/>
                </a:lnTo>
                <a:lnTo>
                  <a:pt x="104825" y="84099"/>
                </a:lnTo>
                <a:lnTo>
                  <a:pt x="104825" y="37452"/>
                </a:lnTo>
                <a:close/>
              </a:path>
              <a:path w="242570" h="124459">
                <a:moveTo>
                  <a:pt x="231531" y="15633"/>
                </a:moveTo>
                <a:lnTo>
                  <a:pt x="138734" y="15633"/>
                </a:lnTo>
                <a:lnTo>
                  <a:pt x="138734" y="42443"/>
                </a:lnTo>
                <a:lnTo>
                  <a:pt x="140398" y="40576"/>
                </a:lnTo>
                <a:lnTo>
                  <a:pt x="142151" y="39141"/>
                </a:lnTo>
                <a:lnTo>
                  <a:pt x="145846" y="37198"/>
                </a:lnTo>
                <a:lnTo>
                  <a:pt x="147739" y="36741"/>
                </a:lnTo>
                <a:lnTo>
                  <a:pt x="179029" y="36741"/>
                </a:lnTo>
                <a:lnTo>
                  <a:pt x="181190" y="35928"/>
                </a:lnTo>
                <a:lnTo>
                  <a:pt x="241196" y="35928"/>
                </a:lnTo>
                <a:lnTo>
                  <a:pt x="240253" y="30156"/>
                </a:lnTo>
                <a:lnTo>
                  <a:pt x="233810" y="17870"/>
                </a:lnTo>
                <a:lnTo>
                  <a:pt x="231531" y="1563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6683602" y="7096729"/>
            <a:ext cx="11430" cy="13970"/>
          </a:xfrm>
          <a:custGeom>
            <a:avLst/>
            <a:gdLst/>
            <a:ahLst/>
            <a:cxnLst/>
            <a:rect l="l" t="t" r="r" b="b"/>
            <a:pathLst>
              <a:path w="11429" h="13970">
                <a:moveTo>
                  <a:pt x="7327" y="0"/>
                </a:moveTo>
                <a:lnTo>
                  <a:pt x="3505" y="0"/>
                </a:lnTo>
                <a:lnTo>
                  <a:pt x="2095" y="558"/>
                </a:lnTo>
                <a:lnTo>
                  <a:pt x="1257" y="1714"/>
                </a:lnTo>
                <a:lnTo>
                  <a:pt x="393" y="2793"/>
                </a:lnTo>
                <a:lnTo>
                  <a:pt x="0" y="4622"/>
                </a:lnTo>
                <a:lnTo>
                  <a:pt x="0" y="13411"/>
                </a:lnTo>
                <a:lnTo>
                  <a:pt x="10845" y="13411"/>
                </a:lnTo>
                <a:lnTo>
                  <a:pt x="10845" y="4622"/>
                </a:lnTo>
                <a:lnTo>
                  <a:pt x="10388" y="2793"/>
                </a:lnTo>
                <a:lnTo>
                  <a:pt x="9524" y="1714"/>
                </a:lnTo>
                <a:lnTo>
                  <a:pt x="8712" y="558"/>
                </a:lnTo>
                <a:lnTo>
                  <a:pt x="73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6641616" y="7096518"/>
            <a:ext cx="10795" cy="43815"/>
          </a:xfrm>
          <a:custGeom>
            <a:avLst/>
            <a:gdLst/>
            <a:ahLst/>
            <a:cxnLst/>
            <a:rect l="l" t="t" r="r" b="b"/>
            <a:pathLst>
              <a:path w="10795" h="43815">
                <a:moveTo>
                  <a:pt x="6794" y="0"/>
                </a:moveTo>
                <a:lnTo>
                  <a:pt x="4254" y="0"/>
                </a:lnTo>
                <a:lnTo>
                  <a:pt x="3365" y="203"/>
                </a:lnTo>
                <a:lnTo>
                  <a:pt x="2514" y="584"/>
                </a:lnTo>
                <a:lnTo>
                  <a:pt x="1676" y="990"/>
                </a:lnTo>
                <a:lnTo>
                  <a:pt x="838" y="1638"/>
                </a:lnTo>
                <a:lnTo>
                  <a:pt x="0" y="2463"/>
                </a:lnTo>
                <a:lnTo>
                  <a:pt x="0" y="40728"/>
                </a:lnTo>
                <a:lnTo>
                  <a:pt x="990" y="41706"/>
                </a:lnTo>
                <a:lnTo>
                  <a:pt x="1955" y="42481"/>
                </a:lnTo>
                <a:lnTo>
                  <a:pt x="3860" y="43332"/>
                </a:lnTo>
                <a:lnTo>
                  <a:pt x="4826" y="43573"/>
                </a:lnTo>
                <a:lnTo>
                  <a:pt x="7353" y="43573"/>
                </a:lnTo>
                <a:lnTo>
                  <a:pt x="8458" y="43129"/>
                </a:lnTo>
                <a:lnTo>
                  <a:pt x="9867" y="41389"/>
                </a:lnTo>
                <a:lnTo>
                  <a:pt x="10223" y="39979"/>
                </a:lnTo>
                <a:lnTo>
                  <a:pt x="10223" y="4241"/>
                </a:lnTo>
                <a:lnTo>
                  <a:pt x="9817" y="2667"/>
                </a:lnTo>
                <a:lnTo>
                  <a:pt x="8978" y="1600"/>
                </a:lnTo>
                <a:lnTo>
                  <a:pt x="8039" y="546"/>
                </a:lnTo>
                <a:lnTo>
                  <a:pt x="67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6548842" y="6937050"/>
            <a:ext cx="52705" cy="92075"/>
          </a:xfrm>
          <a:custGeom>
            <a:avLst/>
            <a:gdLst/>
            <a:ahLst/>
            <a:cxnLst/>
            <a:rect l="l" t="t" r="r" b="b"/>
            <a:pathLst>
              <a:path w="52704" h="92075">
                <a:moveTo>
                  <a:pt x="15646" y="0"/>
                </a:moveTo>
                <a:lnTo>
                  <a:pt x="0" y="0"/>
                </a:lnTo>
                <a:lnTo>
                  <a:pt x="18503" y="55359"/>
                </a:lnTo>
                <a:lnTo>
                  <a:pt x="18503" y="91694"/>
                </a:lnTo>
                <a:lnTo>
                  <a:pt x="34061" y="91694"/>
                </a:lnTo>
                <a:lnTo>
                  <a:pt x="34061" y="53644"/>
                </a:lnTo>
                <a:lnTo>
                  <a:pt x="39798" y="36652"/>
                </a:lnTo>
                <a:lnTo>
                  <a:pt x="25755" y="36652"/>
                </a:lnTo>
                <a:lnTo>
                  <a:pt x="15646" y="0"/>
                </a:lnTo>
                <a:close/>
              </a:path>
              <a:path w="52704" h="92075">
                <a:moveTo>
                  <a:pt x="52171" y="0"/>
                </a:moveTo>
                <a:lnTo>
                  <a:pt x="36360" y="0"/>
                </a:lnTo>
                <a:lnTo>
                  <a:pt x="26733" y="36652"/>
                </a:lnTo>
                <a:lnTo>
                  <a:pt x="39798" y="36652"/>
                </a:lnTo>
                <a:lnTo>
                  <a:pt x="521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6602154" y="6959400"/>
            <a:ext cx="40640" cy="71120"/>
          </a:xfrm>
          <a:custGeom>
            <a:avLst/>
            <a:gdLst/>
            <a:ahLst/>
            <a:cxnLst/>
            <a:rect l="l" t="t" r="r" b="b"/>
            <a:pathLst>
              <a:path w="40640" h="71120">
                <a:moveTo>
                  <a:pt x="26289" y="0"/>
                </a:moveTo>
                <a:lnTo>
                  <a:pt x="14287" y="0"/>
                </a:lnTo>
                <a:lnTo>
                  <a:pt x="9271" y="1536"/>
                </a:lnTo>
                <a:lnTo>
                  <a:pt x="1854" y="7746"/>
                </a:lnTo>
                <a:lnTo>
                  <a:pt x="84" y="11722"/>
                </a:lnTo>
                <a:lnTo>
                  <a:pt x="0" y="57962"/>
                </a:lnTo>
                <a:lnTo>
                  <a:pt x="1790" y="62534"/>
                </a:lnTo>
                <a:lnTo>
                  <a:pt x="5384" y="65951"/>
                </a:lnTo>
                <a:lnTo>
                  <a:pt x="9042" y="69341"/>
                </a:lnTo>
                <a:lnTo>
                  <a:pt x="13881" y="71043"/>
                </a:lnTo>
                <a:lnTo>
                  <a:pt x="26212" y="71043"/>
                </a:lnTo>
                <a:lnTo>
                  <a:pt x="31127" y="69392"/>
                </a:lnTo>
                <a:lnTo>
                  <a:pt x="34747" y="66103"/>
                </a:lnTo>
                <a:lnTo>
                  <a:pt x="38277" y="62801"/>
                </a:lnTo>
                <a:lnTo>
                  <a:pt x="39664" y="59334"/>
                </a:lnTo>
                <a:lnTo>
                  <a:pt x="18059" y="59334"/>
                </a:lnTo>
                <a:lnTo>
                  <a:pt x="16637" y="58826"/>
                </a:lnTo>
                <a:lnTo>
                  <a:pt x="14706" y="56794"/>
                </a:lnTo>
                <a:lnTo>
                  <a:pt x="14211" y="55359"/>
                </a:lnTo>
                <a:lnTo>
                  <a:pt x="14211" y="15176"/>
                </a:lnTo>
                <a:lnTo>
                  <a:pt x="14744" y="13995"/>
                </a:lnTo>
                <a:lnTo>
                  <a:pt x="15760" y="13068"/>
                </a:lnTo>
                <a:lnTo>
                  <a:pt x="16840" y="12153"/>
                </a:lnTo>
                <a:lnTo>
                  <a:pt x="18199" y="11722"/>
                </a:lnTo>
                <a:lnTo>
                  <a:pt x="39785" y="11722"/>
                </a:lnTo>
                <a:lnTo>
                  <a:pt x="38252" y="8166"/>
                </a:lnTo>
                <a:lnTo>
                  <a:pt x="30962" y="1625"/>
                </a:lnTo>
                <a:lnTo>
                  <a:pt x="26289" y="0"/>
                </a:lnTo>
                <a:close/>
              </a:path>
              <a:path w="40640" h="71120">
                <a:moveTo>
                  <a:pt x="39785" y="11722"/>
                </a:moveTo>
                <a:lnTo>
                  <a:pt x="21717" y="11722"/>
                </a:lnTo>
                <a:lnTo>
                  <a:pt x="23190" y="12153"/>
                </a:lnTo>
                <a:lnTo>
                  <a:pt x="25438" y="13995"/>
                </a:lnTo>
                <a:lnTo>
                  <a:pt x="26009" y="15176"/>
                </a:lnTo>
                <a:lnTo>
                  <a:pt x="25989" y="55359"/>
                </a:lnTo>
                <a:lnTo>
                  <a:pt x="25438" y="56743"/>
                </a:lnTo>
                <a:lnTo>
                  <a:pt x="23241" y="58826"/>
                </a:lnTo>
                <a:lnTo>
                  <a:pt x="21742" y="59334"/>
                </a:lnTo>
                <a:lnTo>
                  <a:pt x="39664" y="59334"/>
                </a:lnTo>
                <a:lnTo>
                  <a:pt x="40081" y="58292"/>
                </a:lnTo>
                <a:lnTo>
                  <a:pt x="39971" y="12153"/>
                </a:lnTo>
                <a:lnTo>
                  <a:pt x="39785" y="117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6653449" y="6961099"/>
            <a:ext cx="40005" cy="69215"/>
          </a:xfrm>
          <a:custGeom>
            <a:avLst/>
            <a:gdLst/>
            <a:ahLst/>
            <a:cxnLst/>
            <a:rect l="l" t="t" r="r" b="b"/>
            <a:pathLst>
              <a:path w="40004" h="69215">
                <a:moveTo>
                  <a:pt x="13792" y="0"/>
                </a:moveTo>
                <a:lnTo>
                  <a:pt x="0" y="0"/>
                </a:lnTo>
                <a:lnTo>
                  <a:pt x="0" y="60553"/>
                </a:lnTo>
                <a:lnTo>
                  <a:pt x="800" y="63588"/>
                </a:lnTo>
                <a:lnTo>
                  <a:pt x="4064" y="67589"/>
                </a:lnTo>
                <a:lnTo>
                  <a:pt x="6426" y="68618"/>
                </a:lnTo>
                <a:lnTo>
                  <a:pt x="12230" y="68618"/>
                </a:lnTo>
                <a:lnTo>
                  <a:pt x="14897" y="67868"/>
                </a:lnTo>
                <a:lnTo>
                  <a:pt x="20421" y="65011"/>
                </a:lnTo>
                <a:lnTo>
                  <a:pt x="23075" y="62903"/>
                </a:lnTo>
                <a:lnTo>
                  <a:pt x="25590" y="60147"/>
                </a:lnTo>
                <a:lnTo>
                  <a:pt x="39433" y="60147"/>
                </a:lnTo>
                <a:lnTo>
                  <a:pt x="39433" y="56388"/>
                </a:lnTo>
                <a:lnTo>
                  <a:pt x="16192" y="56388"/>
                </a:lnTo>
                <a:lnTo>
                  <a:pt x="15240" y="56045"/>
                </a:lnTo>
                <a:lnTo>
                  <a:pt x="14097" y="54610"/>
                </a:lnTo>
                <a:lnTo>
                  <a:pt x="13792" y="53454"/>
                </a:lnTo>
                <a:lnTo>
                  <a:pt x="13792" y="0"/>
                </a:lnTo>
                <a:close/>
              </a:path>
              <a:path w="40004" h="69215">
                <a:moveTo>
                  <a:pt x="39433" y="60147"/>
                </a:moveTo>
                <a:lnTo>
                  <a:pt x="25590" y="60147"/>
                </a:lnTo>
                <a:lnTo>
                  <a:pt x="25590" y="67640"/>
                </a:lnTo>
                <a:lnTo>
                  <a:pt x="39433" y="67640"/>
                </a:lnTo>
                <a:lnTo>
                  <a:pt x="39433" y="60147"/>
                </a:lnTo>
                <a:close/>
              </a:path>
              <a:path w="40004" h="69215">
                <a:moveTo>
                  <a:pt x="39433" y="0"/>
                </a:moveTo>
                <a:lnTo>
                  <a:pt x="25590" y="0"/>
                </a:lnTo>
                <a:lnTo>
                  <a:pt x="25590" y="51346"/>
                </a:lnTo>
                <a:lnTo>
                  <a:pt x="24345" y="52806"/>
                </a:lnTo>
                <a:lnTo>
                  <a:pt x="22898" y="54025"/>
                </a:lnTo>
                <a:lnTo>
                  <a:pt x="19786" y="55930"/>
                </a:lnTo>
                <a:lnTo>
                  <a:pt x="18503" y="56388"/>
                </a:lnTo>
                <a:lnTo>
                  <a:pt x="39433" y="56388"/>
                </a:lnTo>
                <a:lnTo>
                  <a:pt x="394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5254374" y="913447"/>
            <a:ext cx="341630" cy="75565"/>
          </a:xfrm>
          <a:custGeom>
            <a:avLst/>
            <a:gdLst/>
            <a:ahLst/>
            <a:cxnLst/>
            <a:rect l="l" t="t" r="r" b="b"/>
            <a:pathLst>
              <a:path w="341629" h="75565">
                <a:moveTo>
                  <a:pt x="37973" y="292"/>
                </a:moveTo>
                <a:lnTo>
                  <a:pt x="1800" y="23543"/>
                </a:lnTo>
                <a:lnTo>
                  <a:pt x="0" y="40187"/>
                </a:lnTo>
                <a:lnTo>
                  <a:pt x="6498" y="52259"/>
                </a:lnTo>
                <a:lnTo>
                  <a:pt x="17514" y="60547"/>
                </a:lnTo>
                <a:lnTo>
                  <a:pt x="31572" y="63626"/>
                </a:lnTo>
                <a:lnTo>
                  <a:pt x="34861" y="63626"/>
                </a:lnTo>
                <a:lnTo>
                  <a:pt x="38138" y="63093"/>
                </a:lnTo>
                <a:lnTo>
                  <a:pt x="41592" y="61988"/>
                </a:lnTo>
                <a:lnTo>
                  <a:pt x="41592" y="51612"/>
                </a:lnTo>
                <a:lnTo>
                  <a:pt x="34899" y="51612"/>
                </a:lnTo>
                <a:lnTo>
                  <a:pt x="25855" y="50806"/>
                </a:lnTo>
                <a:lnTo>
                  <a:pt x="15422" y="43173"/>
                </a:lnTo>
                <a:lnTo>
                  <a:pt x="11497" y="28680"/>
                </a:lnTo>
                <a:lnTo>
                  <a:pt x="18366" y="16993"/>
                </a:lnTo>
                <a:lnTo>
                  <a:pt x="31572" y="12280"/>
                </a:lnTo>
                <a:lnTo>
                  <a:pt x="47240" y="12280"/>
                </a:lnTo>
                <a:lnTo>
                  <a:pt x="50647" y="6324"/>
                </a:lnTo>
                <a:lnTo>
                  <a:pt x="44246" y="2171"/>
                </a:lnTo>
                <a:lnTo>
                  <a:pt x="37973" y="292"/>
                </a:lnTo>
                <a:close/>
              </a:path>
              <a:path w="341629" h="75565">
                <a:moveTo>
                  <a:pt x="41592" y="49009"/>
                </a:moveTo>
                <a:lnTo>
                  <a:pt x="38239" y="50774"/>
                </a:lnTo>
                <a:lnTo>
                  <a:pt x="34899" y="51612"/>
                </a:lnTo>
                <a:lnTo>
                  <a:pt x="41592" y="51612"/>
                </a:lnTo>
                <a:lnTo>
                  <a:pt x="41592" y="49009"/>
                </a:lnTo>
                <a:close/>
              </a:path>
              <a:path w="341629" h="75565">
                <a:moveTo>
                  <a:pt x="47240" y="12280"/>
                </a:moveTo>
                <a:lnTo>
                  <a:pt x="35826" y="12280"/>
                </a:lnTo>
                <a:lnTo>
                  <a:pt x="39954" y="13614"/>
                </a:lnTo>
                <a:lnTo>
                  <a:pt x="44602" y="16890"/>
                </a:lnTo>
                <a:lnTo>
                  <a:pt x="47240" y="12280"/>
                </a:lnTo>
                <a:close/>
              </a:path>
              <a:path w="341629" h="75565">
                <a:moveTo>
                  <a:pt x="260591" y="393"/>
                </a:moveTo>
                <a:lnTo>
                  <a:pt x="245491" y="393"/>
                </a:lnTo>
                <a:lnTo>
                  <a:pt x="237286" y="3682"/>
                </a:lnTo>
                <a:lnTo>
                  <a:pt x="224917" y="15659"/>
                </a:lnTo>
                <a:lnTo>
                  <a:pt x="221513" y="23621"/>
                </a:lnTo>
                <a:lnTo>
                  <a:pt x="221513" y="40525"/>
                </a:lnTo>
                <a:lnTo>
                  <a:pt x="224917" y="48475"/>
                </a:lnTo>
                <a:lnTo>
                  <a:pt x="237286" y="60439"/>
                </a:lnTo>
                <a:lnTo>
                  <a:pt x="245491" y="63741"/>
                </a:lnTo>
                <a:lnTo>
                  <a:pt x="257670" y="63741"/>
                </a:lnTo>
                <a:lnTo>
                  <a:pt x="261112" y="63144"/>
                </a:lnTo>
                <a:lnTo>
                  <a:pt x="264972" y="61848"/>
                </a:lnTo>
                <a:lnTo>
                  <a:pt x="264972" y="51714"/>
                </a:lnTo>
                <a:lnTo>
                  <a:pt x="254203" y="51714"/>
                </a:lnTo>
                <a:lnTo>
                  <a:pt x="240980" y="47008"/>
                </a:lnTo>
                <a:lnTo>
                  <a:pt x="234112" y="35331"/>
                </a:lnTo>
                <a:lnTo>
                  <a:pt x="238038" y="20843"/>
                </a:lnTo>
                <a:lnTo>
                  <a:pt x="248473" y="13205"/>
                </a:lnTo>
                <a:lnTo>
                  <a:pt x="258457" y="12395"/>
                </a:lnTo>
                <a:lnTo>
                  <a:pt x="269860" y="12395"/>
                </a:lnTo>
                <a:lnTo>
                  <a:pt x="273278" y="6426"/>
                </a:lnTo>
                <a:lnTo>
                  <a:pt x="266852" y="2273"/>
                </a:lnTo>
                <a:lnTo>
                  <a:pt x="260591" y="393"/>
                </a:lnTo>
                <a:close/>
              </a:path>
              <a:path w="341629" h="75565">
                <a:moveTo>
                  <a:pt x="264972" y="48717"/>
                </a:moveTo>
                <a:lnTo>
                  <a:pt x="260870" y="50876"/>
                </a:lnTo>
                <a:lnTo>
                  <a:pt x="257530" y="51714"/>
                </a:lnTo>
                <a:lnTo>
                  <a:pt x="264972" y="51714"/>
                </a:lnTo>
                <a:lnTo>
                  <a:pt x="264972" y="48717"/>
                </a:lnTo>
                <a:close/>
              </a:path>
              <a:path w="341629" h="75565">
                <a:moveTo>
                  <a:pt x="269860" y="12395"/>
                </a:moveTo>
                <a:lnTo>
                  <a:pt x="258457" y="12395"/>
                </a:lnTo>
                <a:lnTo>
                  <a:pt x="262598" y="13715"/>
                </a:lnTo>
                <a:lnTo>
                  <a:pt x="267220" y="17005"/>
                </a:lnTo>
                <a:lnTo>
                  <a:pt x="269860" y="12395"/>
                </a:lnTo>
                <a:close/>
              </a:path>
              <a:path w="341629" h="75565">
                <a:moveTo>
                  <a:pt x="309067" y="88"/>
                </a:moveTo>
                <a:lnTo>
                  <a:pt x="277025" y="61290"/>
                </a:lnTo>
                <a:lnTo>
                  <a:pt x="289674" y="61290"/>
                </a:lnTo>
                <a:lnTo>
                  <a:pt x="306240" y="29870"/>
                </a:lnTo>
                <a:lnTo>
                  <a:pt x="309067" y="24612"/>
                </a:lnTo>
                <a:lnTo>
                  <a:pt x="321901" y="24612"/>
                </a:lnTo>
                <a:lnTo>
                  <a:pt x="309067" y="88"/>
                </a:lnTo>
                <a:close/>
              </a:path>
              <a:path w="341629" h="75565">
                <a:moveTo>
                  <a:pt x="321901" y="24612"/>
                </a:moveTo>
                <a:lnTo>
                  <a:pt x="309067" y="24612"/>
                </a:lnTo>
                <a:lnTo>
                  <a:pt x="318236" y="42176"/>
                </a:lnTo>
                <a:lnTo>
                  <a:pt x="306971" y="42176"/>
                </a:lnTo>
                <a:lnTo>
                  <a:pt x="300469" y="54482"/>
                </a:lnTo>
                <a:lnTo>
                  <a:pt x="324650" y="54482"/>
                </a:lnTo>
                <a:lnTo>
                  <a:pt x="328206" y="61290"/>
                </a:lnTo>
                <a:lnTo>
                  <a:pt x="341096" y="61290"/>
                </a:lnTo>
                <a:lnTo>
                  <a:pt x="321901" y="24612"/>
                </a:lnTo>
                <a:close/>
              </a:path>
              <a:path w="341629" h="75565">
                <a:moveTo>
                  <a:pt x="306344" y="29832"/>
                </a:moveTo>
                <a:close/>
              </a:path>
              <a:path w="341629" h="75565">
                <a:moveTo>
                  <a:pt x="212204" y="88"/>
                </a:moveTo>
                <a:lnTo>
                  <a:pt x="161442" y="88"/>
                </a:lnTo>
                <a:lnTo>
                  <a:pt x="161442" y="61290"/>
                </a:lnTo>
                <a:lnTo>
                  <a:pt x="212204" y="61290"/>
                </a:lnTo>
                <a:lnTo>
                  <a:pt x="212204" y="49542"/>
                </a:lnTo>
                <a:lnTo>
                  <a:pt x="173469" y="49542"/>
                </a:lnTo>
                <a:lnTo>
                  <a:pt x="173469" y="35979"/>
                </a:lnTo>
                <a:lnTo>
                  <a:pt x="204152" y="35979"/>
                </a:lnTo>
                <a:lnTo>
                  <a:pt x="204152" y="24244"/>
                </a:lnTo>
                <a:lnTo>
                  <a:pt x="173469" y="24244"/>
                </a:lnTo>
                <a:lnTo>
                  <a:pt x="173469" y="11836"/>
                </a:lnTo>
                <a:lnTo>
                  <a:pt x="212204" y="11836"/>
                </a:lnTo>
                <a:lnTo>
                  <a:pt x="212204" y="88"/>
                </a:lnTo>
                <a:close/>
              </a:path>
              <a:path w="341629" h="75565">
                <a:moveTo>
                  <a:pt x="76149" y="88"/>
                </a:moveTo>
                <a:lnTo>
                  <a:pt x="63322" y="88"/>
                </a:lnTo>
                <a:lnTo>
                  <a:pt x="63322" y="61264"/>
                </a:lnTo>
                <a:lnTo>
                  <a:pt x="76149" y="61264"/>
                </a:lnTo>
                <a:lnTo>
                  <a:pt x="76149" y="88"/>
                </a:lnTo>
                <a:close/>
              </a:path>
              <a:path w="341629" h="75565">
                <a:moveTo>
                  <a:pt x="118662" y="29146"/>
                </a:moveTo>
                <a:lnTo>
                  <a:pt x="101739" y="29146"/>
                </a:lnTo>
                <a:lnTo>
                  <a:pt x="147034" y="75010"/>
                </a:lnTo>
                <a:lnTo>
                  <a:pt x="147116" y="45885"/>
                </a:lnTo>
                <a:lnTo>
                  <a:pt x="135471" y="45885"/>
                </a:lnTo>
                <a:lnTo>
                  <a:pt x="118662" y="29146"/>
                </a:lnTo>
                <a:close/>
              </a:path>
              <a:path w="341629" h="75565">
                <a:moveTo>
                  <a:pt x="89828" y="433"/>
                </a:moveTo>
                <a:lnTo>
                  <a:pt x="89801" y="61302"/>
                </a:lnTo>
                <a:lnTo>
                  <a:pt x="101739" y="61302"/>
                </a:lnTo>
                <a:lnTo>
                  <a:pt x="101739" y="29146"/>
                </a:lnTo>
                <a:lnTo>
                  <a:pt x="118662" y="29146"/>
                </a:lnTo>
                <a:lnTo>
                  <a:pt x="89828" y="433"/>
                </a:lnTo>
                <a:close/>
              </a:path>
              <a:path w="341629" h="75565">
                <a:moveTo>
                  <a:pt x="147243" y="0"/>
                </a:moveTo>
                <a:lnTo>
                  <a:pt x="135521" y="0"/>
                </a:lnTo>
                <a:lnTo>
                  <a:pt x="135471" y="45885"/>
                </a:lnTo>
                <a:lnTo>
                  <a:pt x="147116" y="45885"/>
                </a:lnTo>
                <a:lnTo>
                  <a:pt x="147243" y="0"/>
                </a:lnTo>
                <a:close/>
              </a:path>
            </a:pathLst>
          </a:custGeom>
          <a:solidFill>
            <a:srgbClr val="0078B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5394443" y="997760"/>
            <a:ext cx="59690" cy="193675"/>
          </a:xfrm>
          <a:custGeom>
            <a:avLst/>
            <a:gdLst/>
            <a:ahLst/>
            <a:cxnLst/>
            <a:rect l="l" t="t" r="r" b="b"/>
            <a:pathLst>
              <a:path w="59689" h="193675">
                <a:moveTo>
                  <a:pt x="15500" y="0"/>
                </a:moveTo>
                <a:lnTo>
                  <a:pt x="4280" y="7651"/>
                </a:lnTo>
                <a:lnTo>
                  <a:pt x="68" y="19362"/>
                </a:lnTo>
                <a:lnTo>
                  <a:pt x="6946" y="31853"/>
                </a:lnTo>
                <a:lnTo>
                  <a:pt x="15660" y="39508"/>
                </a:lnTo>
                <a:lnTo>
                  <a:pt x="4321" y="47124"/>
                </a:lnTo>
                <a:lnTo>
                  <a:pt x="57" y="58871"/>
                </a:lnTo>
                <a:lnTo>
                  <a:pt x="6762" y="71139"/>
                </a:lnTo>
                <a:lnTo>
                  <a:pt x="16013" y="78798"/>
                </a:lnTo>
                <a:lnTo>
                  <a:pt x="4412" y="86297"/>
                </a:lnTo>
                <a:lnTo>
                  <a:pt x="0" y="97810"/>
                </a:lnTo>
                <a:lnTo>
                  <a:pt x="6206" y="110509"/>
                </a:lnTo>
                <a:lnTo>
                  <a:pt x="13582" y="119291"/>
                </a:lnTo>
                <a:lnTo>
                  <a:pt x="3948" y="127632"/>
                </a:lnTo>
                <a:lnTo>
                  <a:pt x="929" y="141040"/>
                </a:lnTo>
                <a:lnTo>
                  <a:pt x="9372" y="150480"/>
                </a:lnTo>
                <a:lnTo>
                  <a:pt x="24068" y="155463"/>
                </a:lnTo>
                <a:lnTo>
                  <a:pt x="24068" y="193246"/>
                </a:lnTo>
                <a:lnTo>
                  <a:pt x="34978" y="193246"/>
                </a:lnTo>
                <a:lnTo>
                  <a:pt x="42091" y="153918"/>
                </a:lnTo>
                <a:lnTo>
                  <a:pt x="54361" y="146706"/>
                </a:lnTo>
                <a:lnTo>
                  <a:pt x="59095" y="135918"/>
                </a:lnTo>
                <a:lnTo>
                  <a:pt x="58978" y="134118"/>
                </a:lnTo>
                <a:lnTo>
                  <a:pt x="52314" y="121866"/>
                </a:lnTo>
                <a:lnTo>
                  <a:pt x="43035" y="114175"/>
                </a:lnTo>
                <a:lnTo>
                  <a:pt x="54629" y="106684"/>
                </a:lnTo>
                <a:lnTo>
                  <a:pt x="59028" y="95145"/>
                </a:lnTo>
                <a:lnTo>
                  <a:pt x="52879" y="82361"/>
                </a:lnTo>
                <a:lnTo>
                  <a:pt x="46189" y="73241"/>
                </a:lnTo>
                <a:lnTo>
                  <a:pt x="55137" y="64628"/>
                </a:lnTo>
                <a:lnTo>
                  <a:pt x="57576" y="50728"/>
                </a:lnTo>
                <a:lnTo>
                  <a:pt x="48302" y="41508"/>
                </a:lnTo>
                <a:lnTo>
                  <a:pt x="33638" y="37148"/>
                </a:lnTo>
                <a:lnTo>
                  <a:pt x="46548" y="33369"/>
                </a:lnTo>
                <a:lnTo>
                  <a:pt x="55075" y="24589"/>
                </a:lnTo>
                <a:lnTo>
                  <a:pt x="57096" y="10553"/>
                </a:lnTo>
                <a:lnTo>
                  <a:pt x="49463" y="4075"/>
                </a:lnTo>
                <a:lnTo>
                  <a:pt x="35733" y="237"/>
                </a:lnTo>
                <a:lnTo>
                  <a:pt x="15500" y="0"/>
                </a:lnTo>
                <a:close/>
              </a:path>
            </a:pathLst>
          </a:custGeom>
          <a:solidFill>
            <a:srgbClr val="DBDDD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5253051" y="995333"/>
            <a:ext cx="59690" cy="194310"/>
          </a:xfrm>
          <a:custGeom>
            <a:avLst/>
            <a:gdLst/>
            <a:ahLst/>
            <a:cxnLst/>
            <a:rect l="l" t="t" r="r" b="b"/>
            <a:pathLst>
              <a:path w="59689" h="194309">
                <a:moveTo>
                  <a:pt x="34966" y="0"/>
                </a:moveTo>
                <a:lnTo>
                  <a:pt x="24070" y="0"/>
                </a:lnTo>
                <a:lnTo>
                  <a:pt x="15774" y="40613"/>
                </a:lnTo>
                <a:lnTo>
                  <a:pt x="4353" y="48195"/>
                </a:lnTo>
                <a:lnTo>
                  <a:pt x="58" y="60036"/>
                </a:lnTo>
                <a:lnTo>
                  <a:pt x="6760" y="72303"/>
                </a:lnTo>
                <a:lnTo>
                  <a:pt x="16023" y="79956"/>
                </a:lnTo>
                <a:lnTo>
                  <a:pt x="4414" y="87447"/>
                </a:lnTo>
                <a:lnTo>
                  <a:pt x="0" y="98951"/>
                </a:lnTo>
                <a:lnTo>
                  <a:pt x="6115" y="111713"/>
                </a:lnTo>
                <a:lnTo>
                  <a:pt x="12996" y="120772"/>
                </a:lnTo>
                <a:lnTo>
                  <a:pt x="3897" y="129325"/>
                </a:lnTo>
                <a:lnTo>
                  <a:pt x="1326" y="143120"/>
                </a:lnTo>
                <a:lnTo>
                  <a:pt x="10355" y="152247"/>
                </a:lnTo>
                <a:lnTo>
                  <a:pt x="25319" y="156790"/>
                </a:lnTo>
                <a:lnTo>
                  <a:pt x="12433" y="160530"/>
                </a:lnTo>
                <a:lnTo>
                  <a:pt x="3912" y="169262"/>
                </a:lnTo>
                <a:lnTo>
                  <a:pt x="1899" y="183341"/>
                </a:lnTo>
                <a:lnTo>
                  <a:pt x="9500" y="189848"/>
                </a:lnTo>
                <a:lnTo>
                  <a:pt x="23207" y="193721"/>
                </a:lnTo>
                <a:lnTo>
                  <a:pt x="43419" y="193991"/>
                </a:lnTo>
                <a:lnTo>
                  <a:pt x="54730" y="186397"/>
                </a:lnTo>
                <a:lnTo>
                  <a:pt x="58994" y="174819"/>
                </a:lnTo>
                <a:lnTo>
                  <a:pt x="52417" y="162460"/>
                </a:lnTo>
                <a:lnTo>
                  <a:pt x="43475" y="154584"/>
                </a:lnTo>
                <a:lnTo>
                  <a:pt x="54737" y="146936"/>
                </a:lnTo>
                <a:lnTo>
                  <a:pt x="58942" y="135016"/>
                </a:lnTo>
                <a:lnTo>
                  <a:pt x="52093" y="122971"/>
                </a:lnTo>
                <a:lnTo>
                  <a:pt x="42230" y="115625"/>
                </a:lnTo>
                <a:lnTo>
                  <a:pt x="54405" y="108419"/>
                </a:lnTo>
                <a:lnTo>
                  <a:pt x="59096" y="97663"/>
                </a:lnTo>
                <a:lnTo>
                  <a:pt x="59029" y="96297"/>
                </a:lnTo>
                <a:lnTo>
                  <a:pt x="52773" y="83580"/>
                </a:lnTo>
                <a:lnTo>
                  <a:pt x="45437" y="74826"/>
                </a:lnTo>
                <a:lnTo>
                  <a:pt x="55080" y="66491"/>
                </a:lnTo>
                <a:lnTo>
                  <a:pt x="58101" y="53094"/>
                </a:lnTo>
                <a:lnTo>
                  <a:pt x="49656" y="43652"/>
                </a:lnTo>
                <a:lnTo>
                  <a:pt x="34966" y="38658"/>
                </a:lnTo>
                <a:lnTo>
                  <a:pt x="34966" y="0"/>
                </a:lnTo>
                <a:close/>
              </a:path>
            </a:pathLst>
          </a:custGeom>
          <a:solidFill>
            <a:srgbClr val="DBDDD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5323738" y="995371"/>
            <a:ext cx="59690" cy="195580"/>
          </a:xfrm>
          <a:custGeom>
            <a:avLst/>
            <a:gdLst/>
            <a:ahLst/>
            <a:cxnLst/>
            <a:rect l="l" t="t" r="r" b="b"/>
            <a:pathLst>
              <a:path w="59689" h="195580">
                <a:moveTo>
                  <a:pt x="27795" y="0"/>
                </a:moveTo>
                <a:lnTo>
                  <a:pt x="13716" y="3289"/>
                </a:lnTo>
                <a:lnTo>
                  <a:pt x="4020" y="11725"/>
                </a:lnTo>
                <a:lnTo>
                  <a:pt x="932" y="24978"/>
                </a:lnTo>
                <a:lnTo>
                  <a:pt x="9382" y="34414"/>
                </a:lnTo>
                <a:lnTo>
                  <a:pt x="24082" y="39387"/>
                </a:lnTo>
                <a:lnTo>
                  <a:pt x="16107" y="81154"/>
                </a:lnTo>
                <a:lnTo>
                  <a:pt x="4438" y="88631"/>
                </a:lnTo>
                <a:lnTo>
                  <a:pt x="0" y="100184"/>
                </a:lnTo>
                <a:lnTo>
                  <a:pt x="6126" y="112935"/>
                </a:lnTo>
                <a:lnTo>
                  <a:pt x="13043" y="121979"/>
                </a:lnTo>
                <a:lnTo>
                  <a:pt x="3901" y="130514"/>
                </a:lnTo>
                <a:lnTo>
                  <a:pt x="1294" y="144275"/>
                </a:lnTo>
                <a:lnTo>
                  <a:pt x="10290" y="153452"/>
                </a:lnTo>
                <a:lnTo>
                  <a:pt x="25178" y="158029"/>
                </a:lnTo>
                <a:lnTo>
                  <a:pt x="12366" y="161811"/>
                </a:lnTo>
                <a:lnTo>
                  <a:pt x="3918" y="170567"/>
                </a:lnTo>
                <a:lnTo>
                  <a:pt x="1973" y="184672"/>
                </a:lnTo>
                <a:lnTo>
                  <a:pt x="9635" y="191119"/>
                </a:lnTo>
                <a:lnTo>
                  <a:pt x="23385" y="194928"/>
                </a:lnTo>
                <a:lnTo>
                  <a:pt x="43634" y="195135"/>
                </a:lnTo>
                <a:lnTo>
                  <a:pt x="54786" y="187441"/>
                </a:lnTo>
                <a:lnTo>
                  <a:pt x="58955" y="175656"/>
                </a:lnTo>
                <a:lnTo>
                  <a:pt x="52108" y="163620"/>
                </a:lnTo>
                <a:lnTo>
                  <a:pt x="42243" y="156263"/>
                </a:lnTo>
                <a:lnTo>
                  <a:pt x="54417" y="149055"/>
                </a:lnTo>
                <a:lnTo>
                  <a:pt x="59109" y="138307"/>
                </a:lnTo>
                <a:lnTo>
                  <a:pt x="59045" y="136977"/>
                </a:lnTo>
                <a:lnTo>
                  <a:pt x="52832" y="124278"/>
                </a:lnTo>
                <a:lnTo>
                  <a:pt x="45467" y="115493"/>
                </a:lnTo>
                <a:lnTo>
                  <a:pt x="55099" y="107159"/>
                </a:lnTo>
                <a:lnTo>
                  <a:pt x="58112" y="93748"/>
                </a:lnTo>
                <a:lnTo>
                  <a:pt x="49666" y="84305"/>
                </a:lnTo>
                <a:lnTo>
                  <a:pt x="34979" y="79316"/>
                </a:lnTo>
                <a:lnTo>
                  <a:pt x="37162" y="39055"/>
                </a:lnTo>
                <a:lnTo>
                  <a:pt x="48286" y="34639"/>
                </a:lnTo>
                <a:lnTo>
                  <a:pt x="55044" y="25352"/>
                </a:lnTo>
                <a:lnTo>
                  <a:pt x="55415" y="10285"/>
                </a:lnTo>
                <a:lnTo>
                  <a:pt x="44312" y="2827"/>
                </a:lnTo>
                <a:lnTo>
                  <a:pt x="27795" y="0"/>
                </a:lnTo>
                <a:close/>
              </a:path>
            </a:pathLst>
          </a:custGeom>
          <a:solidFill>
            <a:srgbClr val="DBDDD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5465140" y="995365"/>
            <a:ext cx="59690" cy="195580"/>
          </a:xfrm>
          <a:custGeom>
            <a:avLst/>
            <a:gdLst/>
            <a:ahLst/>
            <a:cxnLst/>
            <a:rect l="l" t="t" r="r" b="b"/>
            <a:pathLst>
              <a:path w="59689" h="195580">
                <a:moveTo>
                  <a:pt x="27792" y="0"/>
                </a:moveTo>
                <a:lnTo>
                  <a:pt x="13711" y="3290"/>
                </a:lnTo>
                <a:lnTo>
                  <a:pt x="4017" y="11730"/>
                </a:lnTo>
                <a:lnTo>
                  <a:pt x="929" y="24983"/>
                </a:lnTo>
                <a:lnTo>
                  <a:pt x="9373" y="34426"/>
                </a:lnTo>
                <a:lnTo>
                  <a:pt x="24069" y="39400"/>
                </a:lnTo>
                <a:lnTo>
                  <a:pt x="15779" y="81278"/>
                </a:lnTo>
                <a:lnTo>
                  <a:pt x="4352" y="88853"/>
                </a:lnTo>
                <a:lnTo>
                  <a:pt x="55" y="100691"/>
                </a:lnTo>
                <a:lnTo>
                  <a:pt x="6727" y="112929"/>
                </a:lnTo>
                <a:lnTo>
                  <a:pt x="16032" y="120609"/>
                </a:lnTo>
                <a:lnTo>
                  <a:pt x="4417" y="128095"/>
                </a:lnTo>
                <a:lnTo>
                  <a:pt x="0" y="139613"/>
                </a:lnTo>
                <a:lnTo>
                  <a:pt x="6079" y="152387"/>
                </a:lnTo>
                <a:lnTo>
                  <a:pt x="12700" y="161599"/>
                </a:lnTo>
                <a:lnTo>
                  <a:pt x="3909" y="170240"/>
                </a:lnTo>
                <a:lnTo>
                  <a:pt x="1644" y="184166"/>
                </a:lnTo>
                <a:lnTo>
                  <a:pt x="9034" y="190927"/>
                </a:lnTo>
                <a:lnTo>
                  <a:pt x="22575" y="195057"/>
                </a:lnTo>
                <a:lnTo>
                  <a:pt x="42596" y="195570"/>
                </a:lnTo>
                <a:lnTo>
                  <a:pt x="54512" y="188367"/>
                </a:lnTo>
                <a:lnTo>
                  <a:pt x="59096" y="177728"/>
                </a:lnTo>
                <a:lnTo>
                  <a:pt x="58978" y="175923"/>
                </a:lnTo>
                <a:lnTo>
                  <a:pt x="52311" y="163676"/>
                </a:lnTo>
                <a:lnTo>
                  <a:pt x="43019" y="155992"/>
                </a:lnTo>
                <a:lnTo>
                  <a:pt x="54625" y="148507"/>
                </a:lnTo>
                <a:lnTo>
                  <a:pt x="59031" y="136984"/>
                </a:lnTo>
                <a:lnTo>
                  <a:pt x="52823" y="124283"/>
                </a:lnTo>
                <a:lnTo>
                  <a:pt x="45459" y="115499"/>
                </a:lnTo>
                <a:lnTo>
                  <a:pt x="55089" y="107163"/>
                </a:lnTo>
                <a:lnTo>
                  <a:pt x="58101" y="93760"/>
                </a:lnTo>
                <a:lnTo>
                  <a:pt x="49656" y="84319"/>
                </a:lnTo>
                <a:lnTo>
                  <a:pt x="34966" y="79329"/>
                </a:lnTo>
                <a:lnTo>
                  <a:pt x="37149" y="39068"/>
                </a:lnTo>
                <a:lnTo>
                  <a:pt x="48273" y="34649"/>
                </a:lnTo>
                <a:lnTo>
                  <a:pt x="55032" y="25359"/>
                </a:lnTo>
                <a:lnTo>
                  <a:pt x="55406" y="10295"/>
                </a:lnTo>
                <a:lnTo>
                  <a:pt x="44304" y="2831"/>
                </a:lnTo>
                <a:lnTo>
                  <a:pt x="27792" y="0"/>
                </a:lnTo>
                <a:close/>
              </a:path>
            </a:pathLst>
          </a:custGeom>
          <a:solidFill>
            <a:srgbClr val="DBDDD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5535542" y="997760"/>
            <a:ext cx="59690" cy="193675"/>
          </a:xfrm>
          <a:custGeom>
            <a:avLst/>
            <a:gdLst/>
            <a:ahLst/>
            <a:cxnLst/>
            <a:rect l="l" t="t" r="r" b="b"/>
            <a:pathLst>
              <a:path w="59689" h="193675">
                <a:moveTo>
                  <a:pt x="15507" y="0"/>
                </a:moveTo>
                <a:lnTo>
                  <a:pt x="4283" y="7651"/>
                </a:lnTo>
                <a:lnTo>
                  <a:pt x="69" y="19362"/>
                </a:lnTo>
                <a:lnTo>
                  <a:pt x="6947" y="31853"/>
                </a:lnTo>
                <a:lnTo>
                  <a:pt x="15665" y="39504"/>
                </a:lnTo>
                <a:lnTo>
                  <a:pt x="4323" y="47120"/>
                </a:lnTo>
                <a:lnTo>
                  <a:pt x="57" y="58869"/>
                </a:lnTo>
                <a:lnTo>
                  <a:pt x="6756" y="71138"/>
                </a:lnTo>
                <a:lnTo>
                  <a:pt x="16010" y="78797"/>
                </a:lnTo>
                <a:lnTo>
                  <a:pt x="4409" y="86296"/>
                </a:lnTo>
                <a:lnTo>
                  <a:pt x="0" y="97807"/>
                </a:lnTo>
                <a:lnTo>
                  <a:pt x="6200" y="110508"/>
                </a:lnTo>
                <a:lnTo>
                  <a:pt x="13577" y="119291"/>
                </a:lnTo>
                <a:lnTo>
                  <a:pt x="3946" y="127632"/>
                </a:lnTo>
                <a:lnTo>
                  <a:pt x="930" y="141040"/>
                </a:lnTo>
                <a:lnTo>
                  <a:pt x="9378" y="150480"/>
                </a:lnTo>
                <a:lnTo>
                  <a:pt x="24069" y="155463"/>
                </a:lnTo>
                <a:lnTo>
                  <a:pt x="24069" y="193246"/>
                </a:lnTo>
                <a:lnTo>
                  <a:pt x="34965" y="193246"/>
                </a:lnTo>
                <a:lnTo>
                  <a:pt x="42094" y="153915"/>
                </a:lnTo>
                <a:lnTo>
                  <a:pt x="54364" y="146703"/>
                </a:lnTo>
                <a:lnTo>
                  <a:pt x="59095" y="135918"/>
                </a:lnTo>
                <a:lnTo>
                  <a:pt x="58977" y="134114"/>
                </a:lnTo>
                <a:lnTo>
                  <a:pt x="52307" y="121865"/>
                </a:lnTo>
                <a:lnTo>
                  <a:pt x="43029" y="114176"/>
                </a:lnTo>
                <a:lnTo>
                  <a:pt x="54626" y="106686"/>
                </a:lnTo>
                <a:lnTo>
                  <a:pt x="59028" y="95148"/>
                </a:lnTo>
                <a:lnTo>
                  <a:pt x="52887" y="82362"/>
                </a:lnTo>
                <a:lnTo>
                  <a:pt x="46196" y="73241"/>
                </a:lnTo>
                <a:lnTo>
                  <a:pt x="55140" y="64627"/>
                </a:lnTo>
                <a:lnTo>
                  <a:pt x="57576" y="50726"/>
                </a:lnTo>
                <a:lnTo>
                  <a:pt x="48300" y="41508"/>
                </a:lnTo>
                <a:lnTo>
                  <a:pt x="33635" y="37149"/>
                </a:lnTo>
                <a:lnTo>
                  <a:pt x="46547" y="33370"/>
                </a:lnTo>
                <a:lnTo>
                  <a:pt x="55076" y="24590"/>
                </a:lnTo>
                <a:lnTo>
                  <a:pt x="57098" y="10555"/>
                </a:lnTo>
                <a:lnTo>
                  <a:pt x="49466" y="4077"/>
                </a:lnTo>
                <a:lnTo>
                  <a:pt x="35738" y="237"/>
                </a:lnTo>
                <a:lnTo>
                  <a:pt x="15507" y="0"/>
                </a:lnTo>
                <a:close/>
              </a:path>
            </a:pathLst>
          </a:custGeom>
          <a:solidFill>
            <a:srgbClr val="DBDDD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5254064" y="823100"/>
            <a:ext cx="55244" cy="72390"/>
          </a:xfrm>
          <a:custGeom>
            <a:avLst/>
            <a:gdLst/>
            <a:ahLst/>
            <a:cxnLst/>
            <a:rect l="l" t="t" r="r" b="b"/>
            <a:pathLst>
              <a:path w="55245" h="72390">
                <a:moveTo>
                  <a:pt x="27656" y="0"/>
                </a:moveTo>
                <a:lnTo>
                  <a:pt x="13294" y="3172"/>
                </a:lnTo>
                <a:lnTo>
                  <a:pt x="3322" y="11494"/>
                </a:lnTo>
                <a:lnTo>
                  <a:pt x="0" y="24500"/>
                </a:lnTo>
                <a:lnTo>
                  <a:pt x="8053" y="34153"/>
                </a:lnTo>
                <a:lnTo>
                  <a:pt x="22529" y="39441"/>
                </a:lnTo>
                <a:lnTo>
                  <a:pt x="22529" y="72156"/>
                </a:lnTo>
                <a:lnTo>
                  <a:pt x="33476" y="72156"/>
                </a:lnTo>
                <a:lnTo>
                  <a:pt x="33476" y="39682"/>
                </a:lnTo>
                <a:lnTo>
                  <a:pt x="36419" y="39269"/>
                </a:lnTo>
                <a:lnTo>
                  <a:pt x="47659" y="34811"/>
                </a:lnTo>
                <a:lnTo>
                  <a:pt x="54528" y="25477"/>
                </a:lnTo>
                <a:lnTo>
                  <a:pt x="55037" y="10473"/>
                </a:lnTo>
                <a:lnTo>
                  <a:pt x="44000" y="2889"/>
                </a:lnTo>
                <a:lnTo>
                  <a:pt x="27656" y="0"/>
                </a:lnTo>
                <a:close/>
              </a:path>
            </a:pathLst>
          </a:custGeom>
          <a:solidFill>
            <a:srgbClr val="DBDDD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5396855" y="823084"/>
            <a:ext cx="55244" cy="72390"/>
          </a:xfrm>
          <a:custGeom>
            <a:avLst/>
            <a:gdLst/>
            <a:ahLst/>
            <a:cxnLst/>
            <a:rect l="l" t="t" r="r" b="b"/>
            <a:pathLst>
              <a:path w="55245" h="72390">
                <a:moveTo>
                  <a:pt x="32506" y="0"/>
                </a:moveTo>
                <a:lnTo>
                  <a:pt x="21558" y="0"/>
                </a:lnTo>
                <a:lnTo>
                  <a:pt x="21558" y="32473"/>
                </a:lnTo>
                <a:lnTo>
                  <a:pt x="18617" y="32885"/>
                </a:lnTo>
                <a:lnTo>
                  <a:pt x="7376" y="37339"/>
                </a:lnTo>
                <a:lnTo>
                  <a:pt x="507" y="46675"/>
                </a:lnTo>
                <a:lnTo>
                  <a:pt x="0" y="61679"/>
                </a:lnTo>
                <a:lnTo>
                  <a:pt x="11038" y="69265"/>
                </a:lnTo>
                <a:lnTo>
                  <a:pt x="27384" y="72156"/>
                </a:lnTo>
                <a:lnTo>
                  <a:pt x="41751" y="68976"/>
                </a:lnTo>
                <a:lnTo>
                  <a:pt x="51717" y="60650"/>
                </a:lnTo>
                <a:lnTo>
                  <a:pt x="55035" y="47651"/>
                </a:lnTo>
                <a:lnTo>
                  <a:pt x="46981" y="37993"/>
                </a:lnTo>
                <a:lnTo>
                  <a:pt x="32506" y="32715"/>
                </a:lnTo>
                <a:lnTo>
                  <a:pt x="32506" y="0"/>
                </a:lnTo>
                <a:close/>
              </a:path>
            </a:pathLst>
          </a:custGeom>
          <a:solidFill>
            <a:srgbClr val="DBDDD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5539310" y="823084"/>
            <a:ext cx="55244" cy="72390"/>
          </a:xfrm>
          <a:custGeom>
            <a:avLst/>
            <a:gdLst/>
            <a:ahLst/>
            <a:cxnLst/>
            <a:rect l="l" t="t" r="r" b="b"/>
            <a:pathLst>
              <a:path w="55245" h="72390">
                <a:moveTo>
                  <a:pt x="32520" y="0"/>
                </a:moveTo>
                <a:lnTo>
                  <a:pt x="21572" y="0"/>
                </a:lnTo>
                <a:lnTo>
                  <a:pt x="21572" y="32473"/>
                </a:lnTo>
                <a:lnTo>
                  <a:pt x="18625" y="32886"/>
                </a:lnTo>
                <a:lnTo>
                  <a:pt x="7383" y="37340"/>
                </a:lnTo>
                <a:lnTo>
                  <a:pt x="510" y="46675"/>
                </a:lnTo>
                <a:lnTo>
                  <a:pt x="0" y="61676"/>
                </a:lnTo>
                <a:lnTo>
                  <a:pt x="11039" y="69264"/>
                </a:lnTo>
                <a:lnTo>
                  <a:pt x="27376" y="72156"/>
                </a:lnTo>
                <a:lnTo>
                  <a:pt x="41745" y="68982"/>
                </a:lnTo>
                <a:lnTo>
                  <a:pt x="51717" y="60657"/>
                </a:lnTo>
                <a:lnTo>
                  <a:pt x="55039" y="47658"/>
                </a:lnTo>
                <a:lnTo>
                  <a:pt x="46994" y="37996"/>
                </a:lnTo>
                <a:lnTo>
                  <a:pt x="32520" y="32715"/>
                </a:lnTo>
                <a:lnTo>
                  <a:pt x="32520" y="0"/>
                </a:lnTo>
                <a:close/>
              </a:path>
            </a:pathLst>
          </a:custGeom>
          <a:solidFill>
            <a:srgbClr val="DBDDD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5468298" y="823084"/>
            <a:ext cx="55244" cy="72390"/>
          </a:xfrm>
          <a:custGeom>
            <a:avLst/>
            <a:gdLst/>
            <a:ahLst/>
            <a:cxnLst/>
            <a:rect l="l" t="t" r="r" b="b"/>
            <a:pathLst>
              <a:path w="55245" h="72390">
                <a:moveTo>
                  <a:pt x="32511" y="0"/>
                </a:moveTo>
                <a:lnTo>
                  <a:pt x="21564" y="0"/>
                </a:lnTo>
                <a:lnTo>
                  <a:pt x="21564" y="32473"/>
                </a:lnTo>
                <a:lnTo>
                  <a:pt x="18605" y="32888"/>
                </a:lnTo>
                <a:lnTo>
                  <a:pt x="7370" y="37345"/>
                </a:lnTo>
                <a:lnTo>
                  <a:pt x="504" y="46682"/>
                </a:lnTo>
                <a:lnTo>
                  <a:pt x="0" y="61685"/>
                </a:lnTo>
                <a:lnTo>
                  <a:pt x="11044" y="69266"/>
                </a:lnTo>
                <a:lnTo>
                  <a:pt x="27389" y="72156"/>
                </a:lnTo>
                <a:lnTo>
                  <a:pt x="41752" y="68976"/>
                </a:lnTo>
                <a:lnTo>
                  <a:pt x="51720" y="60650"/>
                </a:lnTo>
                <a:lnTo>
                  <a:pt x="55039" y="47651"/>
                </a:lnTo>
                <a:lnTo>
                  <a:pt x="46981" y="37993"/>
                </a:lnTo>
                <a:lnTo>
                  <a:pt x="32511" y="32715"/>
                </a:lnTo>
                <a:lnTo>
                  <a:pt x="32511" y="0"/>
                </a:lnTo>
                <a:close/>
              </a:path>
            </a:pathLst>
          </a:custGeom>
          <a:solidFill>
            <a:srgbClr val="DBDDD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5324679" y="822972"/>
            <a:ext cx="55244" cy="72390"/>
          </a:xfrm>
          <a:custGeom>
            <a:avLst/>
            <a:gdLst/>
            <a:ahLst/>
            <a:cxnLst/>
            <a:rect l="l" t="t" r="r" b="b"/>
            <a:pathLst>
              <a:path w="55245" h="72390">
                <a:moveTo>
                  <a:pt x="27632" y="0"/>
                </a:moveTo>
                <a:lnTo>
                  <a:pt x="13278" y="3185"/>
                </a:lnTo>
                <a:lnTo>
                  <a:pt x="3315" y="11514"/>
                </a:lnTo>
                <a:lnTo>
                  <a:pt x="0" y="24516"/>
                </a:lnTo>
                <a:lnTo>
                  <a:pt x="8062" y="34163"/>
                </a:lnTo>
                <a:lnTo>
                  <a:pt x="22536" y="39452"/>
                </a:lnTo>
                <a:lnTo>
                  <a:pt x="22536" y="72155"/>
                </a:lnTo>
                <a:lnTo>
                  <a:pt x="33483" y="72155"/>
                </a:lnTo>
                <a:lnTo>
                  <a:pt x="33483" y="39681"/>
                </a:lnTo>
                <a:lnTo>
                  <a:pt x="36439" y="39267"/>
                </a:lnTo>
                <a:lnTo>
                  <a:pt x="47672" y="34810"/>
                </a:lnTo>
                <a:lnTo>
                  <a:pt x="54533" y="25472"/>
                </a:lnTo>
                <a:lnTo>
                  <a:pt x="55032" y="10464"/>
                </a:lnTo>
                <a:lnTo>
                  <a:pt x="43988" y="2887"/>
                </a:lnTo>
                <a:lnTo>
                  <a:pt x="27632" y="0"/>
                </a:lnTo>
                <a:close/>
              </a:path>
            </a:pathLst>
          </a:custGeom>
          <a:solidFill>
            <a:srgbClr val="DBDDD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6062395" y="1039914"/>
            <a:ext cx="866082" cy="1497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6360172" y="772223"/>
            <a:ext cx="268820" cy="22814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4715611" y="1459458"/>
            <a:ext cx="358406" cy="36324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5212803" y="2527366"/>
            <a:ext cx="1608043" cy="28136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3746233" y="3161398"/>
            <a:ext cx="1324791" cy="3071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5499166" y="3009328"/>
            <a:ext cx="363598" cy="47832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6404740" y="3009318"/>
            <a:ext cx="362695" cy="46477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3748125" y="4779607"/>
            <a:ext cx="1059838" cy="35836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/>
          <p:nvPr/>
        </p:nvSpPr>
        <p:spPr>
          <a:xfrm>
            <a:off x="4120718" y="1579053"/>
            <a:ext cx="281305" cy="71120"/>
          </a:xfrm>
          <a:custGeom>
            <a:avLst/>
            <a:gdLst/>
            <a:ahLst/>
            <a:cxnLst/>
            <a:rect l="l" t="t" r="r" b="b"/>
            <a:pathLst>
              <a:path w="281304" h="71119">
                <a:moveTo>
                  <a:pt x="14274" y="35229"/>
                </a:moveTo>
                <a:lnTo>
                  <a:pt x="5524" y="35229"/>
                </a:lnTo>
                <a:lnTo>
                  <a:pt x="5524" y="70281"/>
                </a:lnTo>
                <a:lnTo>
                  <a:pt x="14274" y="70281"/>
                </a:lnTo>
                <a:lnTo>
                  <a:pt x="14274" y="35229"/>
                </a:lnTo>
                <a:close/>
              </a:path>
              <a:path w="281304" h="71119">
                <a:moveTo>
                  <a:pt x="25234" y="28549"/>
                </a:moveTo>
                <a:lnTo>
                  <a:pt x="0" y="28549"/>
                </a:lnTo>
                <a:lnTo>
                  <a:pt x="0" y="35229"/>
                </a:lnTo>
                <a:lnTo>
                  <a:pt x="25234" y="35229"/>
                </a:lnTo>
                <a:lnTo>
                  <a:pt x="25234" y="28549"/>
                </a:lnTo>
                <a:close/>
              </a:path>
              <a:path w="281304" h="71119">
                <a:moveTo>
                  <a:pt x="21920" y="0"/>
                </a:moveTo>
                <a:lnTo>
                  <a:pt x="11150" y="0"/>
                </a:lnTo>
                <a:lnTo>
                  <a:pt x="5524" y="5842"/>
                </a:lnTo>
                <a:lnTo>
                  <a:pt x="5524" y="28549"/>
                </a:lnTo>
                <a:lnTo>
                  <a:pt x="14274" y="28549"/>
                </a:lnTo>
                <a:lnTo>
                  <a:pt x="14274" y="10375"/>
                </a:lnTo>
                <a:lnTo>
                  <a:pt x="17221" y="7226"/>
                </a:lnTo>
                <a:lnTo>
                  <a:pt x="25234" y="7226"/>
                </a:lnTo>
                <a:lnTo>
                  <a:pt x="25234" y="914"/>
                </a:lnTo>
                <a:lnTo>
                  <a:pt x="23672" y="177"/>
                </a:lnTo>
                <a:lnTo>
                  <a:pt x="21920" y="0"/>
                </a:lnTo>
                <a:close/>
              </a:path>
              <a:path w="281304" h="71119">
                <a:moveTo>
                  <a:pt x="25234" y="7226"/>
                </a:moveTo>
                <a:lnTo>
                  <a:pt x="22936" y="7226"/>
                </a:lnTo>
                <a:lnTo>
                  <a:pt x="24231" y="7505"/>
                </a:lnTo>
                <a:lnTo>
                  <a:pt x="25234" y="8051"/>
                </a:lnTo>
                <a:lnTo>
                  <a:pt x="25234" y="7226"/>
                </a:lnTo>
                <a:close/>
              </a:path>
              <a:path w="281304" h="71119">
                <a:moveTo>
                  <a:pt x="52980" y="27843"/>
                </a:moveTo>
                <a:lnTo>
                  <a:pt x="38689" y="31760"/>
                </a:lnTo>
                <a:lnTo>
                  <a:pt x="30994" y="42392"/>
                </a:lnTo>
                <a:lnTo>
                  <a:pt x="30022" y="49415"/>
                </a:lnTo>
                <a:lnTo>
                  <a:pt x="34219" y="62981"/>
                </a:lnTo>
                <a:lnTo>
                  <a:pt x="45492" y="70288"/>
                </a:lnTo>
                <a:lnTo>
                  <a:pt x="62001" y="67700"/>
                </a:lnTo>
                <a:lnTo>
                  <a:pt x="66527" y="63512"/>
                </a:lnTo>
                <a:lnTo>
                  <a:pt x="44018" y="63512"/>
                </a:lnTo>
                <a:lnTo>
                  <a:pt x="38773" y="57759"/>
                </a:lnTo>
                <a:lnTo>
                  <a:pt x="38773" y="41059"/>
                </a:lnTo>
                <a:lnTo>
                  <a:pt x="44018" y="35420"/>
                </a:lnTo>
                <a:lnTo>
                  <a:pt x="66112" y="35420"/>
                </a:lnTo>
                <a:lnTo>
                  <a:pt x="63530" y="31370"/>
                </a:lnTo>
                <a:lnTo>
                  <a:pt x="52980" y="27843"/>
                </a:lnTo>
                <a:close/>
              </a:path>
              <a:path w="281304" h="71119">
                <a:moveTo>
                  <a:pt x="66112" y="35420"/>
                </a:moveTo>
                <a:lnTo>
                  <a:pt x="59309" y="35420"/>
                </a:lnTo>
                <a:lnTo>
                  <a:pt x="64554" y="41059"/>
                </a:lnTo>
                <a:lnTo>
                  <a:pt x="64554" y="57759"/>
                </a:lnTo>
                <a:lnTo>
                  <a:pt x="59309" y="63512"/>
                </a:lnTo>
                <a:lnTo>
                  <a:pt x="66527" y="63512"/>
                </a:lnTo>
                <a:lnTo>
                  <a:pt x="71041" y="59336"/>
                </a:lnTo>
                <a:lnTo>
                  <a:pt x="69992" y="41508"/>
                </a:lnTo>
                <a:lnTo>
                  <a:pt x="66112" y="35420"/>
                </a:lnTo>
                <a:close/>
              </a:path>
              <a:path w="281304" h="71119">
                <a:moveTo>
                  <a:pt x="91541" y="28549"/>
                </a:moveTo>
                <a:lnTo>
                  <a:pt x="83172" y="28549"/>
                </a:lnTo>
                <a:lnTo>
                  <a:pt x="83172" y="70281"/>
                </a:lnTo>
                <a:lnTo>
                  <a:pt x="91541" y="70281"/>
                </a:lnTo>
                <a:lnTo>
                  <a:pt x="91541" y="40703"/>
                </a:lnTo>
                <a:lnTo>
                  <a:pt x="93764" y="37363"/>
                </a:lnTo>
                <a:lnTo>
                  <a:pt x="97345" y="35229"/>
                </a:lnTo>
                <a:lnTo>
                  <a:pt x="104800" y="35229"/>
                </a:lnTo>
                <a:lnTo>
                  <a:pt x="104800" y="33185"/>
                </a:lnTo>
                <a:lnTo>
                  <a:pt x="91541" y="33185"/>
                </a:lnTo>
                <a:lnTo>
                  <a:pt x="91541" y="28549"/>
                </a:lnTo>
                <a:close/>
              </a:path>
              <a:path w="281304" h="71119">
                <a:moveTo>
                  <a:pt x="104800" y="35229"/>
                </a:moveTo>
                <a:lnTo>
                  <a:pt x="97345" y="35229"/>
                </a:lnTo>
                <a:lnTo>
                  <a:pt x="103797" y="35318"/>
                </a:lnTo>
                <a:lnTo>
                  <a:pt x="104800" y="35598"/>
                </a:lnTo>
                <a:lnTo>
                  <a:pt x="104800" y="35229"/>
                </a:lnTo>
                <a:close/>
              </a:path>
              <a:path w="281304" h="71119">
                <a:moveTo>
                  <a:pt x="102222" y="27901"/>
                </a:moveTo>
                <a:lnTo>
                  <a:pt x="98171" y="27901"/>
                </a:lnTo>
                <a:lnTo>
                  <a:pt x="94488" y="29946"/>
                </a:lnTo>
                <a:lnTo>
                  <a:pt x="91541" y="33185"/>
                </a:lnTo>
                <a:lnTo>
                  <a:pt x="104800" y="33185"/>
                </a:lnTo>
                <a:lnTo>
                  <a:pt x="104800" y="28181"/>
                </a:lnTo>
                <a:lnTo>
                  <a:pt x="103886" y="28003"/>
                </a:lnTo>
                <a:lnTo>
                  <a:pt x="102222" y="27901"/>
                </a:lnTo>
                <a:close/>
              </a:path>
              <a:path w="281304" h="71119">
                <a:moveTo>
                  <a:pt x="123405" y="28549"/>
                </a:moveTo>
                <a:lnTo>
                  <a:pt x="115023" y="28549"/>
                </a:lnTo>
                <a:lnTo>
                  <a:pt x="115023" y="70281"/>
                </a:lnTo>
                <a:lnTo>
                  <a:pt x="123405" y="70281"/>
                </a:lnTo>
                <a:lnTo>
                  <a:pt x="123405" y="39204"/>
                </a:lnTo>
                <a:lnTo>
                  <a:pt x="125628" y="36804"/>
                </a:lnTo>
                <a:lnTo>
                  <a:pt x="128943" y="35420"/>
                </a:lnTo>
                <a:lnTo>
                  <a:pt x="172872" y="35420"/>
                </a:lnTo>
                <a:lnTo>
                  <a:pt x="172872" y="33845"/>
                </a:lnTo>
                <a:lnTo>
                  <a:pt x="172552" y="33464"/>
                </a:lnTo>
                <a:lnTo>
                  <a:pt x="145796" y="33464"/>
                </a:lnTo>
                <a:lnTo>
                  <a:pt x="144694" y="31788"/>
                </a:lnTo>
                <a:lnTo>
                  <a:pt x="123405" y="31788"/>
                </a:lnTo>
                <a:lnTo>
                  <a:pt x="123405" y="28549"/>
                </a:lnTo>
                <a:close/>
              </a:path>
              <a:path w="281304" h="71119">
                <a:moveTo>
                  <a:pt x="153619" y="35420"/>
                </a:moveTo>
                <a:lnTo>
                  <a:pt x="137045" y="35420"/>
                </a:lnTo>
                <a:lnTo>
                  <a:pt x="139712" y="38379"/>
                </a:lnTo>
                <a:lnTo>
                  <a:pt x="139712" y="70281"/>
                </a:lnTo>
                <a:lnTo>
                  <a:pt x="148183" y="70281"/>
                </a:lnTo>
                <a:lnTo>
                  <a:pt x="148183" y="41351"/>
                </a:lnTo>
                <a:lnTo>
                  <a:pt x="147815" y="38760"/>
                </a:lnTo>
                <a:lnTo>
                  <a:pt x="150215" y="36614"/>
                </a:lnTo>
                <a:lnTo>
                  <a:pt x="153619" y="35420"/>
                </a:lnTo>
                <a:close/>
              </a:path>
              <a:path w="281304" h="71119">
                <a:moveTo>
                  <a:pt x="172872" y="35420"/>
                </a:moveTo>
                <a:lnTo>
                  <a:pt x="161721" y="35420"/>
                </a:lnTo>
                <a:lnTo>
                  <a:pt x="164490" y="38379"/>
                </a:lnTo>
                <a:lnTo>
                  <a:pt x="164490" y="70281"/>
                </a:lnTo>
                <a:lnTo>
                  <a:pt x="172872" y="70281"/>
                </a:lnTo>
                <a:lnTo>
                  <a:pt x="172872" y="35420"/>
                </a:lnTo>
                <a:close/>
              </a:path>
              <a:path w="281304" h="71119">
                <a:moveTo>
                  <a:pt x="167805" y="27813"/>
                </a:moveTo>
                <a:lnTo>
                  <a:pt x="154178" y="27813"/>
                </a:lnTo>
                <a:lnTo>
                  <a:pt x="149288" y="29845"/>
                </a:lnTo>
                <a:lnTo>
                  <a:pt x="145796" y="33464"/>
                </a:lnTo>
                <a:lnTo>
                  <a:pt x="172552" y="33464"/>
                </a:lnTo>
                <a:lnTo>
                  <a:pt x="167805" y="27813"/>
                </a:lnTo>
                <a:close/>
              </a:path>
              <a:path w="281304" h="71119">
                <a:moveTo>
                  <a:pt x="139801" y="27813"/>
                </a:moveTo>
                <a:lnTo>
                  <a:pt x="130594" y="27813"/>
                </a:lnTo>
                <a:lnTo>
                  <a:pt x="126542" y="29197"/>
                </a:lnTo>
                <a:lnTo>
                  <a:pt x="123405" y="31788"/>
                </a:lnTo>
                <a:lnTo>
                  <a:pt x="144694" y="31788"/>
                </a:lnTo>
                <a:lnTo>
                  <a:pt x="143484" y="29946"/>
                </a:lnTo>
                <a:lnTo>
                  <a:pt x="139801" y="27813"/>
                </a:lnTo>
                <a:close/>
              </a:path>
              <a:path w="281304" h="71119">
                <a:moveTo>
                  <a:pt x="193408" y="28549"/>
                </a:moveTo>
                <a:lnTo>
                  <a:pt x="185026" y="28549"/>
                </a:lnTo>
                <a:lnTo>
                  <a:pt x="185026" y="70281"/>
                </a:lnTo>
                <a:lnTo>
                  <a:pt x="193408" y="70281"/>
                </a:lnTo>
                <a:lnTo>
                  <a:pt x="193408" y="28549"/>
                </a:lnTo>
                <a:close/>
              </a:path>
              <a:path w="281304" h="71119">
                <a:moveTo>
                  <a:pt x="231076" y="27813"/>
                </a:moveTo>
                <a:lnTo>
                  <a:pt x="224713" y="27813"/>
                </a:lnTo>
                <a:lnTo>
                  <a:pt x="211241" y="32049"/>
                </a:lnTo>
                <a:lnTo>
                  <a:pt x="204030" y="43432"/>
                </a:lnTo>
                <a:lnTo>
                  <a:pt x="206676" y="59916"/>
                </a:lnTo>
                <a:lnTo>
                  <a:pt x="215093" y="68925"/>
                </a:lnTo>
                <a:lnTo>
                  <a:pt x="231756" y="69230"/>
                </a:lnTo>
                <a:lnTo>
                  <a:pt x="239688" y="65234"/>
                </a:lnTo>
                <a:lnTo>
                  <a:pt x="238259" y="63512"/>
                </a:lnTo>
                <a:lnTo>
                  <a:pt x="217449" y="63512"/>
                </a:lnTo>
                <a:lnTo>
                  <a:pt x="212102" y="57759"/>
                </a:lnTo>
                <a:lnTo>
                  <a:pt x="212102" y="41059"/>
                </a:lnTo>
                <a:lnTo>
                  <a:pt x="217449" y="35420"/>
                </a:lnTo>
                <a:lnTo>
                  <a:pt x="238829" y="35420"/>
                </a:lnTo>
                <a:lnTo>
                  <a:pt x="240106" y="34112"/>
                </a:lnTo>
                <a:lnTo>
                  <a:pt x="236321" y="30137"/>
                </a:lnTo>
                <a:lnTo>
                  <a:pt x="231076" y="27813"/>
                </a:lnTo>
                <a:close/>
              </a:path>
              <a:path w="281304" h="71119">
                <a:moveTo>
                  <a:pt x="234950" y="59524"/>
                </a:moveTo>
                <a:lnTo>
                  <a:pt x="232740" y="62026"/>
                </a:lnTo>
                <a:lnTo>
                  <a:pt x="229323" y="63512"/>
                </a:lnTo>
                <a:lnTo>
                  <a:pt x="238259" y="63512"/>
                </a:lnTo>
                <a:lnTo>
                  <a:pt x="234950" y="59524"/>
                </a:lnTo>
                <a:close/>
              </a:path>
              <a:path w="281304" h="71119">
                <a:moveTo>
                  <a:pt x="238829" y="35420"/>
                </a:moveTo>
                <a:lnTo>
                  <a:pt x="229323" y="35420"/>
                </a:lnTo>
                <a:lnTo>
                  <a:pt x="232740" y="36893"/>
                </a:lnTo>
                <a:lnTo>
                  <a:pt x="234950" y="39395"/>
                </a:lnTo>
                <a:lnTo>
                  <a:pt x="238829" y="35420"/>
                </a:lnTo>
                <a:close/>
              </a:path>
              <a:path w="281304" h="71119">
                <a:moveTo>
                  <a:pt x="268185" y="45618"/>
                </a:moveTo>
                <a:lnTo>
                  <a:pt x="255930" y="45618"/>
                </a:lnTo>
                <a:lnTo>
                  <a:pt x="246913" y="50444"/>
                </a:lnTo>
                <a:lnTo>
                  <a:pt x="246913" y="65278"/>
                </a:lnTo>
                <a:lnTo>
                  <a:pt x="250786" y="71018"/>
                </a:lnTo>
                <a:lnTo>
                  <a:pt x="263220" y="71018"/>
                </a:lnTo>
                <a:lnTo>
                  <a:pt x="267373" y="69265"/>
                </a:lnTo>
                <a:lnTo>
                  <a:pt x="270497" y="66205"/>
                </a:lnTo>
                <a:lnTo>
                  <a:pt x="281266" y="66205"/>
                </a:lnTo>
                <a:lnTo>
                  <a:pt x="281266" y="64719"/>
                </a:lnTo>
                <a:lnTo>
                  <a:pt x="279425" y="64719"/>
                </a:lnTo>
                <a:lnTo>
                  <a:pt x="278736" y="64071"/>
                </a:lnTo>
                <a:lnTo>
                  <a:pt x="256870" y="64071"/>
                </a:lnTo>
                <a:lnTo>
                  <a:pt x="255384" y="60820"/>
                </a:lnTo>
                <a:lnTo>
                  <a:pt x="255384" y="53962"/>
                </a:lnTo>
                <a:lnTo>
                  <a:pt x="260540" y="51269"/>
                </a:lnTo>
                <a:lnTo>
                  <a:pt x="278142" y="51269"/>
                </a:lnTo>
                <a:lnTo>
                  <a:pt x="278142" y="45796"/>
                </a:lnTo>
                <a:lnTo>
                  <a:pt x="269659" y="45796"/>
                </a:lnTo>
                <a:lnTo>
                  <a:pt x="268185" y="45618"/>
                </a:lnTo>
                <a:close/>
              </a:path>
              <a:path w="281304" h="71119">
                <a:moveTo>
                  <a:pt x="281266" y="66205"/>
                </a:moveTo>
                <a:lnTo>
                  <a:pt x="270497" y="66205"/>
                </a:lnTo>
                <a:lnTo>
                  <a:pt x="271780" y="68986"/>
                </a:lnTo>
                <a:lnTo>
                  <a:pt x="274459" y="70751"/>
                </a:lnTo>
                <a:lnTo>
                  <a:pt x="279247" y="70751"/>
                </a:lnTo>
                <a:lnTo>
                  <a:pt x="280530" y="70548"/>
                </a:lnTo>
                <a:lnTo>
                  <a:pt x="281266" y="70281"/>
                </a:lnTo>
                <a:lnTo>
                  <a:pt x="281266" y="66205"/>
                </a:lnTo>
                <a:close/>
              </a:path>
              <a:path w="281304" h="71119">
                <a:moveTo>
                  <a:pt x="278142" y="51269"/>
                </a:moveTo>
                <a:lnTo>
                  <a:pt x="260540" y="51269"/>
                </a:lnTo>
                <a:lnTo>
                  <a:pt x="269024" y="51358"/>
                </a:lnTo>
                <a:lnTo>
                  <a:pt x="269659" y="51549"/>
                </a:lnTo>
                <a:lnTo>
                  <a:pt x="269659" y="60540"/>
                </a:lnTo>
                <a:lnTo>
                  <a:pt x="267538" y="62953"/>
                </a:lnTo>
                <a:lnTo>
                  <a:pt x="264236" y="64071"/>
                </a:lnTo>
                <a:lnTo>
                  <a:pt x="278736" y="64071"/>
                </a:lnTo>
                <a:lnTo>
                  <a:pt x="278142" y="63512"/>
                </a:lnTo>
                <a:lnTo>
                  <a:pt x="278142" y="51269"/>
                </a:lnTo>
                <a:close/>
              </a:path>
              <a:path w="281304" h="71119">
                <a:moveTo>
                  <a:pt x="278142" y="34759"/>
                </a:moveTo>
                <a:lnTo>
                  <a:pt x="267373" y="34759"/>
                </a:lnTo>
                <a:lnTo>
                  <a:pt x="269659" y="38557"/>
                </a:lnTo>
                <a:lnTo>
                  <a:pt x="269659" y="45796"/>
                </a:lnTo>
                <a:lnTo>
                  <a:pt x="278142" y="45796"/>
                </a:lnTo>
                <a:lnTo>
                  <a:pt x="278142" y="34759"/>
                </a:lnTo>
                <a:close/>
              </a:path>
              <a:path w="281304" h="71119">
                <a:moveTo>
                  <a:pt x="272707" y="27813"/>
                </a:moveTo>
                <a:lnTo>
                  <a:pt x="257225" y="27813"/>
                </a:lnTo>
                <a:lnTo>
                  <a:pt x="252437" y="29946"/>
                </a:lnTo>
                <a:lnTo>
                  <a:pt x="248945" y="33464"/>
                </a:lnTo>
                <a:lnTo>
                  <a:pt x="253542" y="38011"/>
                </a:lnTo>
                <a:lnTo>
                  <a:pt x="255384" y="36055"/>
                </a:lnTo>
                <a:lnTo>
                  <a:pt x="258978" y="34759"/>
                </a:lnTo>
                <a:lnTo>
                  <a:pt x="278142" y="34759"/>
                </a:lnTo>
                <a:lnTo>
                  <a:pt x="278142" y="34302"/>
                </a:lnTo>
                <a:lnTo>
                  <a:pt x="272707" y="27813"/>
                </a:lnTo>
                <a:close/>
              </a:path>
            </a:pathLst>
          </a:custGeom>
          <a:solidFill>
            <a:srgbClr val="29377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/>
          <p:nvPr/>
        </p:nvSpPr>
        <p:spPr>
          <a:xfrm>
            <a:off x="4125855" y="1684818"/>
            <a:ext cx="125095" cy="70485"/>
          </a:xfrm>
          <a:custGeom>
            <a:avLst/>
            <a:gdLst/>
            <a:ahLst/>
            <a:cxnLst/>
            <a:rect l="l" t="t" r="r" b="b"/>
            <a:pathLst>
              <a:path w="125095" h="70485">
                <a:moveTo>
                  <a:pt x="122224" y="0"/>
                </a:moveTo>
                <a:lnTo>
                  <a:pt x="116230" y="0"/>
                </a:lnTo>
                <a:lnTo>
                  <a:pt x="113931" y="2400"/>
                </a:lnTo>
                <a:lnTo>
                  <a:pt x="113931" y="8343"/>
                </a:lnTo>
                <a:lnTo>
                  <a:pt x="116230" y="10655"/>
                </a:lnTo>
                <a:lnTo>
                  <a:pt x="122224" y="10655"/>
                </a:lnTo>
                <a:lnTo>
                  <a:pt x="124523" y="8343"/>
                </a:lnTo>
                <a:lnTo>
                  <a:pt x="124523" y="2400"/>
                </a:lnTo>
                <a:lnTo>
                  <a:pt x="122224" y="0"/>
                </a:lnTo>
                <a:close/>
              </a:path>
              <a:path w="125095" h="70485">
                <a:moveTo>
                  <a:pt x="80137" y="27813"/>
                </a:moveTo>
                <a:lnTo>
                  <a:pt x="71475" y="27813"/>
                </a:lnTo>
                <a:lnTo>
                  <a:pt x="71475" y="52108"/>
                </a:lnTo>
                <a:lnTo>
                  <a:pt x="76402" y="65159"/>
                </a:lnTo>
                <a:lnTo>
                  <a:pt x="89266" y="70279"/>
                </a:lnTo>
                <a:lnTo>
                  <a:pt x="102544" y="65477"/>
                </a:lnTo>
                <a:lnTo>
                  <a:pt x="103681" y="62763"/>
                </a:lnTo>
                <a:lnTo>
                  <a:pt x="84086" y="62763"/>
                </a:lnTo>
                <a:lnTo>
                  <a:pt x="80137" y="58407"/>
                </a:lnTo>
                <a:lnTo>
                  <a:pt x="80137" y="27813"/>
                </a:lnTo>
                <a:close/>
              </a:path>
              <a:path w="125095" h="70485">
                <a:moveTo>
                  <a:pt x="107848" y="27813"/>
                </a:moveTo>
                <a:lnTo>
                  <a:pt x="99568" y="27813"/>
                </a:lnTo>
                <a:lnTo>
                  <a:pt x="99568" y="58407"/>
                </a:lnTo>
                <a:lnTo>
                  <a:pt x="95605" y="62763"/>
                </a:lnTo>
                <a:lnTo>
                  <a:pt x="103681" y="62763"/>
                </a:lnTo>
                <a:lnTo>
                  <a:pt x="107836" y="52845"/>
                </a:lnTo>
                <a:lnTo>
                  <a:pt x="107848" y="27813"/>
                </a:lnTo>
                <a:close/>
              </a:path>
              <a:path w="125095" h="70485">
                <a:moveTo>
                  <a:pt x="58127" y="0"/>
                </a:moveTo>
                <a:lnTo>
                  <a:pt x="49733" y="0"/>
                </a:lnTo>
                <a:lnTo>
                  <a:pt x="49733" y="65824"/>
                </a:lnTo>
                <a:lnTo>
                  <a:pt x="53340" y="70002"/>
                </a:lnTo>
                <a:lnTo>
                  <a:pt x="60515" y="70002"/>
                </a:lnTo>
                <a:lnTo>
                  <a:pt x="62357" y="69811"/>
                </a:lnTo>
                <a:lnTo>
                  <a:pt x="63182" y="69532"/>
                </a:lnTo>
                <a:lnTo>
                  <a:pt x="63182" y="63969"/>
                </a:lnTo>
                <a:lnTo>
                  <a:pt x="60147" y="63969"/>
                </a:lnTo>
                <a:lnTo>
                  <a:pt x="58127" y="62306"/>
                </a:lnTo>
                <a:lnTo>
                  <a:pt x="58127" y="0"/>
                </a:lnTo>
                <a:close/>
              </a:path>
              <a:path w="125095" h="70485">
                <a:moveTo>
                  <a:pt x="8382" y="0"/>
                </a:moveTo>
                <a:lnTo>
                  <a:pt x="0" y="0"/>
                </a:lnTo>
                <a:lnTo>
                  <a:pt x="0" y="62865"/>
                </a:lnTo>
                <a:lnTo>
                  <a:pt x="3683" y="67589"/>
                </a:lnTo>
                <a:lnTo>
                  <a:pt x="10134" y="70281"/>
                </a:lnTo>
                <a:lnTo>
                  <a:pt x="17868" y="70281"/>
                </a:lnTo>
                <a:lnTo>
                  <a:pt x="31578" y="66149"/>
                </a:lnTo>
                <a:lnTo>
                  <a:pt x="33839" y="62763"/>
                </a:lnTo>
                <a:lnTo>
                  <a:pt x="14097" y="62763"/>
                </a:lnTo>
                <a:lnTo>
                  <a:pt x="10604" y="61658"/>
                </a:lnTo>
                <a:lnTo>
                  <a:pt x="8382" y="59804"/>
                </a:lnTo>
                <a:lnTo>
                  <a:pt x="8382" y="38849"/>
                </a:lnTo>
                <a:lnTo>
                  <a:pt x="10604" y="36156"/>
                </a:lnTo>
                <a:lnTo>
                  <a:pt x="13995" y="34671"/>
                </a:lnTo>
                <a:lnTo>
                  <a:pt x="35431" y="34671"/>
                </a:lnTo>
                <a:lnTo>
                  <a:pt x="28352" y="30124"/>
                </a:lnTo>
                <a:lnTo>
                  <a:pt x="8382" y="30124"/>
                </a:lnTo>
                <a:lnTo>
                  <a:pt x="8382" y="0"/>
                </a:lnTo>
                <a:close/>
              </a:path>
              <a:path w="125095" h="70485">
                <a:moveTo>
                  <a:pt x="35431" y="34671"/>
                </a:moveTo>
                <a:lnTo>
                  <a:pt x="25793" y="34671"/>
                </a:lnTo>
                <a:lnTo>
                  <a:pt x="31051" y="40335"/>
                </a:lnTo>
                <a:lnTo>
                  <a:pt x="31051" y="57023"/>
                </a:lnTo>
                <a:lnTo>
                  <a:pt x="25793" y="62763"/>
                </a:lnTo>
                <a:lnTo>
                  <a:pt x="33839" y="62763"/>
                </a:lnTo>
                <a:lnTo>
                  <a:pt x="39005" y="55027"/>
                </a:lnTo>
                <a:lnTo>
                  <a:pt x="39789" y="48679"/>
                </a:lnTo>
                <a:lnTo>
                  <a:pt x="35590" y="34773"/>
                </a:lnTo>
                <a:lnTo>
                  <a:pt x="35431" y="34671"/>
                </a:lnTo>
                <a:close/>
              </a:path>
              <a:path w="125095" h="70485">
                <a:moveTo>
                  <a:pt x="15201" y="27063"/>
                </a:moveTo>
                <a:lnTo>
                  <a:pt x="11417" y="28194"/>
                </a:lnTo>
                <a:lnTo>
                  <a:pt x="8382" y="30124"/>
                </a:lnTo>
                <a:lnTo>
                  <a:pt x="28352" y="30124"/>
                </a:lnTo>
                <a:lnTo>
                  <a:pt x="24413" y="27594"/>
                </a:lnTo>
                <a:lnTo>
                  <a:pt x="15201" y="27063"/>
                </a:lnTo>
                <a:close/>
              </a:path>
            </a:pathLst>
          </a:custGeom>
          <a:solidFill>
            <a:srgbClr val="29377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5" name="object 125"/>
          <p:cNvSpPr/>
          <p:nvPr/>
        </p:nvSpPr>
        <p:spPr>
          <a:xfrm>
            <a:off x="4089527" y="1787220"/>
            <a:ext cx="346075" cy="0"/>
          </a:xfrm>
          <a:custGeom>
            <a:avLst/>
            <a:gdLst/>
            <a:ahLst/>
            <a:cxnLst/>
            <a:rect l="l" t="t" r="r" b="b"/>
            <a:pathLst>
              <a:path w="346075" h="0">
                <a:moveTo>
                  <a:pt x="0" y="0"/>
                </a:moveTo>
                <a:lnTo>
                  <a:pt x="345986" y="0"/>
                </a:lnTo>
              </a:path>
            </a:pathLst>
          </a:custGeom>
          <a:ln w="10159">
            <a:solidFill>
              <a:srgbClr val="29377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/>
          <p:nvPr/>
        </p:nvSpPr>
        <p:spPr>
          <a:xfrm>
            <a:off x="4093749" y="1453845"/>
            <a:ext cx="0" cy="328930"/>
          </a:xfrm>
          <a:custGeom>
            <a:avLst/>
            <a:gdLst/>
            <a:ahLst/>
            <a:cxnLst/>
            <a:rect l="l" t="t" r="r" b="b"/>
            <a:pathLst>
              <a:path w="0" h="328930">
                <a:moveTo>
                  <a:pt x="0" y="0"/>
                </a:moveTo>
                <a:lnTo>
                  <a:pt x="0" y="328929"/>
                </a:lnTo>
              </a:path>
            </a:pathLst>
          </a:custGeom>
          <a:ln w="9715">
            <a:solidFill>
              <a:srgbClr val="29377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/>
          <p:nvPr/>
        </p:nvSpPr>
        <p:spPr>
          <a:xfrm>
            <a:off x="4089527" y="1450035"/>
            <a:ext cx="346075" cy="0"/>
          </a:xfrm>
          <a:custGeom>
            <a:avLst/>
            <a:gdLst/>
            <a:ahLst/>
            <a:cxnLst/>
            <a:rect l="l" t="t" r="r" b="b"/>
            <a:pathLst>
              <a:path w="346075" h="0">
                <a:moveTo>
                  <a:pt x="0" y="0"/>
                </a:moveTo>
                <a:lnTo>
                  <a:pt x="345986" y="0"/>
                </a:lnTo>
              </a:path>
            </a:pathLst>
          </a:custGeom>
          <a:ln w="8890">
            <a:solidFill>
              <a:srgbClr val="29377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8" name="object 128"/>
          <p:cNvSpPr/>
          <p:nvPr/>
        </p:nvSpPr>
        <p:spPr>
          <a:xfrm>
            <a:off x="4431284" y="1454073"/>
            <a:ext cx="0" cy="329565"/>
          </a:xfrm>
          <a:custGeom>
            <a:avLst/>
            <a:gdLst/>
            <a:ahLst/>
            <a:cxnLst/>
            <a:rect l="l" t="t" r="r" b="b"/>
            <a:pathLst>
              <a:path w="0" h="329564">
                <a:moveTo>
                  <a:pt x="0" y="0"/>
                </a:moveTo>
                <a:lnTo>
                  <a:pt x="0" y="329095"/>
                </a:lnTo>
              </a:path>
            </a:pathLst>
          </a:custGeom>
          <a:ln w="9728">
            <a:solidFill>
              <a:srgbClr val="29377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9" name="object 129"/>
          <p:cNvSpPr/>
          <p:nvPr/>
        </p:nvSpPr>
        <p:spPr>
          <a:xfrm>
            <a:off x="5338297" y="1518230"/>
            <a:ext cx="678525" cy="24569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0" name="object 130"/>
          <p:cNvSpPr/>
          <p:nvPr/>
        </p:nvSpPr>
        <p:spPr>
          <a:xfrm>
            <a:off x="6575711" y="1450383"/>
            <a:ext cx="66459" cy="40532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1" name="object 131"/>
          <p:cNvSpPr/>
          <p:nvPr/>
        </p:nvSpPr>
        <p:spPr>
          <a:xfrm>
            <a:off x="6356400" y="1450594"/>
            <a:ext cx="180390" cy="17907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2" name="object 132"/>
          <p:cNvSpPr/>
          <p:nvPr/>
        </p:nvSpPr>
        <p:spPr>
          <a:xfrm>
            <a:off x="6355232" y="1666919"/>
            <a:ext cx="181025" cy="18686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3" name="object 133"/>
          <p:cNvSpPr/>
          <p:nvPr/>
        </p:nvSpPr>
        <p:spPr>
          <a:xfrm>
            <a:off x="3742171" y="354228"/>
            <a:ext cx="3210269" cy="83875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4" name="object 134"/>
          <p:cNvSpPr/>
          <p:nvPr/>
        </p:nvSpPr>
        <p:spPr>
          <a:xfrm>
            <a:off x="3842703" y="4095744"/>
            <a:ext cx="870727" cy="42671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6" name="object 136"/>
          <p:cNvSpPr txBox="1"/>
          <p:nvPr/>
        </p:nvSpPr>
        <p:spPr>
          <a:xfrm>
            <a:off x="5357982" y="3487654"/>
            <a:ext cx="643255" cy="101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00" spc="-20">
                <a:latin typeface="Tahoma"/>
                <a:cs typeface="Tahoma"/>
              </a:rPr>
              <a:t>Comun</a:t>
            </a:r>
            <a:r>
              <a:rPr dirty="0" sz="600" spc="5">
                <a:latin typeface="Tahoma"/>
                <a:cs typeface="Tahoma"/>
              </a:rPr>
              <a:t>e</a:t>
            </a:r>
            <a:r>
              <a:rPr dirty="0" sz="600" spc="-90">
                <a:latin typeface="Tahoma"/>
                <a:cs typeface="Tahoma"/>
              </a:rPr>
              <a:t> </a:t>
            </a:r>
            <a:r>
              <a:rPr dirty="0" sz="600" spc="-25">
                <a:latin typeface="Tahoma"/>
                <a:cs typeface="Tahoma"/>
              </a:rPr>
              <a:t>d</a:t>
            </a:r>
            <a:r>
              <a:rPr dirty="0" sz="600">
                <a:latin typeface="Tahoma"/>
                <a:cs typeface="Tahoma"/>
              </a:rPr>
              <a:t>i</a:t>
            </a:r>
            <a:r>
              <a:rPr dirty="0" sz="600" spc="-90">
                <a:latin typeface="Tahoma"/>
                <a:cs typeface="Tahoma"/>
              </a:rPr>
              <a:t> </a:t>
            </a:r>
            <a:r>
              <a:rPr dirty="0" sz="600" spc="-15">
                <a:latin typeface="Tahoma"/>
                <a:cs typeface="Tahoma"/>
              </a:rPr>
              <a:t>R</a:t>
            </a:r>
            <a:r>
              <a:rPr dirty="0" sz="600" spc="-45">
                <a:latin typeface="Tahoma"/>
                <a:cs typeface="Tahoma"/>
              </a:rPr>
              <a:t>a</a:t>
            </a:r>
            <a:r>
              <a:rPr dirty="0" sz="600" spc="-45">
                <a:latin typeface="Tahoma"/>
                <a:cs typeface="Tahoma"/>
              </a:rPr>
              <a:t>v</a:t>
            </a:r>
            <a:r>
              <a:rPr dirty="0" sz="600" spc="-25">
                <a:latin typeface="Tahoma"/>
                <a:cs typeface="Tahoma"/>
              </a:rPr>
              <a:t>enna</a:t>
            </a:r>
            <a:endParaRPr sz="600">
              <a:latin typeface="Tahoma"/>
              <a:cs typeface="Tahoma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6285817" y="3487654"/>
            <a:ext cx="597535" cy="101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00" spc="-20">
                <a:latin typeface="Tahoma"/>
                <a:cs typeface="Tahoma"/>
              </a:rPr>
              <a:t>Comun</a:t>
            </a:r>
            <a:r>
              <a:rPr dirty="0" sz="600" spc="5">
                <a:latin typeface="Tahoma"/>
                <a:cs typeface="Tahoma"/>
              </a:rPr>
              <a:t>e</a:t>
            </a:r>
            <a:r>
              <a:rPr dirty="0" sz="600" spc="-90">
                <a:latin typeface="Tahoma"/>
                <a:cs typeface="Tahoma"/>
              </a:rPr>
              <a:t> </a:t>
            </a:r>
            <a:r>
              <a:rPr dirty="0" sz="600" spc="-25">
                <a:latin typeface="Tahoma"/>
                <a:cs typeface="Tahoma"/>
              </a:rPr>
              <a:t>d</a:t>
            </a:r>
            <a:r>
              <a:rPr dirty="0" sz="600">
                <a:latin typeface="Tahoma"/>
                <a:cs typeface="Tahoma"/>
              </a:rPr>
              <a:t>i</a:t>
            </a:r>
            <a:r>
              <a:rPr dirty="0" sz="600" spc="-90">
                <a:latin typeface="Tahoma"/>
                <a:cs typeface="Tahoma"/>
              </a:rPr>
              <a:t> </a:t>
            </a:r>
            <a:r>
              <a:rPr dirty="0" sz="600" spc="-15">
                <a:latin typeface="Tahoma"/>
                <a:cs typeface="Tahoma"/>
              </a:rPr>
              <a:t>F</a:t>
            </a:r>
            <a:r>
              <a:rPr dirty="0" sz="600" spc="-25">
                <a:latin typeface="Tahoma"/>
                <a:cs typeface="Tahoma"/>
              </a:rPr>
              <a:t>aenza</a:t>
            </a:r>
            <a:endParaRPr sz="600">
              <a:latin typeface="Tahoma"/>
              <a:cs typeface="Tahoma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5292264" y="400340"/>
            <a:ext cx="120777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>
                <a:latin typeface="Tahoma"/>
                <a:cs typeface="Tahoma"/>
              </a:rPr>
              <a:t>Society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è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un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20">
                <a:latin typeface="Tahoma"/>
                <a:cs typeface="Tahoma"/>
              </a:rPr>
              <a:t>p</a:t>
            </a:r>
            <a:r>
              <a:rPr dirty="0" sz="900" spc="-15">
                <a:latin typeface="Tahoma"/>
                <a:cs typeface="Tahoma"/>
              </a:rPr>
              <a:t>r</a:t>
            </a:r>
            <a:r>
              <a:rPr dirty="0" sz="900" spc="-10">
                <a:latin typeface="Tahoma"/>
                <a:cs typeface="Tahoma"/>
              </a:rPr>
              <a:t>oget</a:t>
            </a:r>
            <a:r>
              <a:rPr dirty="0" sz="900" spc="-15">
                <a:latin typeface="Tahoma"/>
                <a:cs typeface="Tahoma"/>
              </a:rPr>
              <a:t>t</a:t>
            </a:r>
            <a:r>
              <a:rPr dirty="0" sz="900" spc="-15">
                <a:latin typeface="Tahoma"/>
                <a:cs typeface="Tahoma"/>
              </a:rPr>
              <a:t>o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di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40" name="object 140"/>
          <p:cNvSpPr/>
          <p:nvPr/>
        </p:nvSpPr>
        <p:spPr>
          <a:xfrm>
            <a:off x="5800816" y="5836739"/>
            <a:ext cx="432015" cy="43202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1" name="object 141"/>
          <p:cNvSpPr txBox="1"/>
          <p:nvPr/>
        </p:nvSpPr>
        <p:spPr>
          <a:xfrm>
            <a:off x="5393669" y="6313243"/>
            <a:ext cx="1246505" cy="1098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300" spc="10">
                <a:latin typeface="Times New Roman"/>
                <a:cs typeface="Times New Roman"/>
              </a:rPr>
              <a:t>ALM</a:t>
            </a:r>
            <a:r>
              <a:rPr dirty="0" sz="300" spc="-10">
                <a:latin typeface="Times New Roman"/>
                <a:cs typeface="Times New Roman"/>
              </a:rPr>
              <a:t>A</a:t>
            </a:r>
            <a:r>
              <a:rPr dirty="0" sz="300" spc="20">
                <a:latin typeface="Times New Roman"/>
                <a:cs typeface="Times New Roman"/>
              </a:rPr>
              <a:t> </a:t>
            </a:r>
            <a:r>
              <a:rPr dirty="0" sz="300" spc="45">
                <a:latin typeface="Times New Roman"/>
                <a:cs typeface="Times New Roman"/>
              </a:rPr>
              <a:t>M</a:t>
            </a:r>
            <a:r>
              <a:rPr dirty="0" sz="300" spc="-35">
                <a:latin typeface="Times New Roman"/>
                <a:cs typeface="Times New Roman"/>
              </a:rPr>
              <a:t>A</a:t>
            </a:r>
            <a:r>
              <a:rPr dirty="0" sz="300" spc="10">
                <a:latin typeface="Times New Roman"/>
                <a:cs typeface="Times New Roman"/>
              </a:rPr>
              <a:t>T</a:t>
            </a:r>
            <a:r>
              <a:rPr dirty="0" sz="300">
                <a:latin typeface="Times New Roman"/>
                <a:cs typeface="Times New Roman"/>
              </a:rPr>
              <a:t>E</a:t>
            </a:r>
            <a:r>
              <a:rPr dirty="0" sz="300" spc="25">
                <a:latin typeface="Times New Roman"/>
                <a:cs typeface="Times New Roman"/>
              </a:rPr>
              <a:t>R</a:t>
            </a:r>
            <a:r>
              <a:rPr dirty="0" sz="300" spc="20">
                <a:latin typeface="Times New Roman"/>
                <a:cs typeface="Times New Roman"/>
              </a:rPr>
              <a:t> </a:t>
            </a:r>
            <a:r>
              <a:rPr dirty="0" sz="300" spc="-5">
                <a:latin typeface="Times New Roman"/>
                <a:cs typeface="Times New Roman"/>
              </a:rPr>
              <a:t>S</a:t>
            </a:r>
            <a:r>
              <a:rPr dirty="0" sz="300" spc="25">
                <a:latin typeface="Times New Roman"/>
                <a:cs typeface="Times New Roman"/>
              </a:rPr>
              <a:t>T</a:t>
            </a:r>
            <a:r>
              <a:rPr dirty="0" sz="300" spc="40">
                <a:latin typeface="Times New Roman"/>
                <a:cs typeface="Times New Roman"/>
              </a:rPr>
              <a:t>U</a:t>
            </a:r>
            <a:r>
              <a:rPr dirty="0" sz="300" spc="35">
                <a:latin typeface="Times New Roman"/>
                <a:cs typeface="Times New Roman"/>
              </a:rPr>
              <a:t>D</a:t>
            </a:r>
            <a:r>
              <a:rPr dirty="0" sz="300" spc="25">
                <a:latin typeface="Times New Roman"/>
                <a:cs typeface="Times New Roman"/>
              </a:rPr>
              <a:t>I</a:t>
            </a:r>
            <a:r>
              <a:rPr dirty="0" sz="300" spc="50">
                <a:latin typeface="Times New Roman"/>
                <a:cs typeface="Times New Roman"/>
              </a:rPr>
              <a:t>O</a:t>
            </a:r>
            <a:r>
              <a:rPr dirty="0" sz="300" spc="25">
                <a:latin typeface="Times New Roman"/>
                <a:cs typeface="Times New Roman"/>
              </a:rPr>
              <a:t>R</a:t>
            </a:r>
            <a:r>
              <a:rPr dirty="0" sz="300" spc="25">
                <a:latin typeface="Times New Roman"/>
                <a:cs typeface="Times New Roman"/>
              </a:rPr>
              <a:t>U</a:t>
            </a:r>
            <a:r>
              <a:rPr dirty="0" sz="300" spc="45">
                <a:latin typeface="Times New Roman"/>
                <a:cs typeface="Times New Roman"/>
              </a:rPr>
              <a:t>M</a:t>
            </a:r>
            <a:r>
              <a:rPr dirty="0" sz="300" spc="20">
                <a:latin typeface="Times New Roman"/>
                <a:cs typeface="Times New Roman"/>
              </a:rPr>
              <a:t> </a:t>
            </a:r>
            <a:r>
              <a:rPr dirty="0" sz="300">
                <a:latin typeface="Times New Roman"/>
                <a:cs typeface="Times New Roman"/>
              </a:rPr>
              <a:t>-</a:t>
            </a:r>
            <a:r>
              <a:rPr dirty="0" sz="300" spc="20">
                <a:latin typeface="Times New Roman"/>
                <a:cs typeface="Times New Roman"/>
              </a:rPr>
              <a:t> </a:t>
            </a:r>
            <a:r>
              <a:rPr dirty="0" sz="300" spc="45">
                <a:latin typeface="Times New Roman"/>
                <a:cs typeface="Times New Roman"/>
              </a:rPr>
              <a:t>Univ</a:t>
            </a:r>
            <a:r>
              <a:rPr dirty="0" sz="300" spc="30">
                <a:latin typeface="Times New Roman"/>
                <a:cs typeface="Times New Roman"/>
              </a:rPr>
              <a:t>e</a:t>
            </a:r>
            <a:r>
              <a:rPr dirty="0" sz="300" spc="110">
                <a:latin typeface="Times New Roman"/>
                <a:cs typeface="Times New Roman"/>
              </a:rPr>
              <a:t>r</a:t>
            </a:r>
            <a:r>
              <a:rPr dirty="0" sz="300" spc="25">
                <a:latin typeface="Times New Roman"/>
                <a:cs typeface="Times New Roman"/>
              </a:rPr>
              <a:t>s</a:t>
            </a:r>
            <a:r>
              <a:rPr dirty="0" sz="300" spc="25">
                <a:latin typeface="Times New Roman"/>
                <a:cs typeface="Times New Roman"/>
              </a:rPr>
              <a:t>i</a:t>
            </a:r>
            <a:r>
              <a:rPr dirty="0" sz="300" spc="80">
                <a:latin typeface="Times New Roman"/>
                <a:cs typeface="Times New Roman"/>
              </a:rPr>
              <a:t>t</a:t>
            </a:r>
            <a:r>
              <a:rPr dirty="0" sz="300" spc="50">
                <a:latin typeface="Times New Roman"/>
                <a:cs typeface="Times New Roman"/>
              </a:rPr>
              <a:t>à</a:t>
            </a:r>
            <a:r>
              <a:rPr dirty="0" sz="300" spc="20">
                <a:latin typeface="Times New Roman"/>
                <a:cs typeface="Times New Roman"/>
              </a:rPr>
              <a:t> </a:t>
            </a:r>
            <a:r>
              <a:rPr dirty="0" sz="300" spc="85">
                <a:latin typeface="Times New Roman"/>
                <a:cs typeface="Times New Roman"/>
              </a:rPr>
              <a:t>d</a:t>
            </a:r>
            <a:r>
              <a:rPr dirty="0" sz="300" spc="30">
                <a:latin typeface="Times New Roman"/>
                <a:cs typeface="Times New Roman"/>
              </a:rPr>
              <a:t>i</a:t>
            </a:r>
            <a:r>
              <a:rPr dirty="0" sz="300" spc="20">
                <a:latin typeface="Times New Roman"/>
                <a:cs typeface="Times New Roman"/>
              </a:rPr>
              <a:t> </a:t>
            </a:r>
            <a:r>
              <a:rPr dirty="0" sz="300">
                <a:latin typeface="Times New Roman"/>
                <a:cs typeface="Times New Roman"/>
              </a:rPr>
              <a:t>B</a:t>
            </a:r>
            <a:r>
              <a:rPr dirty="0" sz="300" spc="85">
                <a:latin typeface="Times New Roman"/>
                <a:cs typeface="Times New Roman"/>
              </a:rPr>
              <a:t>o</a:t>
            </a:r>
            <a:r>
              <a:rPr dirty="0" sz="300" spc="65">
                <a:latin typeface="Times New Roman"/>
                <a:cs typeface="Times New Roman"/>
              </a:rPr>
              <a:t>l</a:t>
            </a:r>
            <a:r>
              <a:rPr dirty="0" sz="300" spc="90">
                <a:latin typeface="Times New Roman"/>
                <a:cs typeface="Times New Roman"/>
              </a:rPr>
              <a:t>o</a:t>
            </a:r>
            <a:r>
              <a:rPr dirty="0" sz="300" spc="75">
                <a:latin typeface="Times New Roman"/>
                <a:cs typeface="Times New Roman"/>
              </a:rPr>
              <a:t>gna</a:t>
            </a:r>
            <a:endParaRPr sz="3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300" spc="5" b="1">
                <a:latin typeface="Times New Roman"/>
                <a:cs typeface="Times New Roman"/>
              </a:rPr>
              <a:t>S</a:t>
            </a:r>
            <a:r>
              <a:rPr dirty="0" sz="300" spc="85" b="1">
                <a:latin typeface="Times New Roman"/>
                <a:cs typeface="Times New Roman"/>
              </a:rPr>
              <a:t>c</a:t>
            </a:r>
            <a:r>
              <a:rPr dirty="0" sz="300" spc="70" b="1">
                <a:latin typeface="Times New Roman"/>
                <a:cs typeface="Times New Roman"/>
              </a:rPr>
              <a:t>u</a:t>
            </a:r>
            <a:r>
              <a:rPr dirty="0" sz="300" spc="100" b="1">
                <a:latin typeface="Times New Roman"/>
                <a:cs typeface="Times New Roman"/>
              </a:rPr>
              <a:t>o</a:t>
            </a:r>
            <a:r>
              <a:rPr dirty="0" sz="300" spc="114" b="1">
                <a:latin typeface="Times New Roman"/>
                <a:cs typeface="Times New Roman"/>
              </a:rPr>
              <a:t>l</a:t>
            </a:r>
            <a:r>
              <a:rPr dirty="0" sz="300" spc="55" b="1">
                <a:latin typeface="Times New Roman"/>
                <a:cs typeface="Times New Roman"/>
              </a:rPr>
              <a:t>a</a:t>
            </a:r>
            <a:r>
              <a:rPr dirty="0" sz="300" spc="5" b="1">
                <a:latin typeface="Times New Roman"/>
                <a:cs typeface="Times New Roman"/>
              </a:rPr>
              <a:t> </a:t>
            </a:r>
            <a:r>
              <a:rPr dirty="0" sz="300" spc="45" b="1">
                <a:latin typeface="Times New Roman"/>
                <a:cs typeface="Times New Roman"/>
              </a:rPr>
              <a:t>s</a:t>
            </a:r>
            <a:r>
              <a:rPr dirty="0" sz="300" spc="60" b="1">
                <a:latin typeface="Times New Roman"/>
                <a:cs typeface="Times New Roman"/>
              </a:rPr>
              <a:t>u</a:t>
            </a:r>
            <a:r>
              <a:rPr dirty="0" sz="300" spc="25" b="1">
                <a:latin typeface="Times New Roman"/>
                <a:cs typeface="Times New Roman"/>
              </a:rPr>
              <a:t>p</a:t>
            </a:r>
            <a:r>
              <a:rPr dirty="0" sz="300" spc="40" b="1">
                <a:latin typeface="Times New Roman"/>
                <a:cs typeface="Times New Roman"/>
              </a:rPr>
              <a:t>e</a:t>
            </a:r>
            <a:r>
              <a:rPr dirty="0" sz="300" spc="85" b="1">
                <a:latin typeface="Times New Roman"/>
                <a:cs typeface="Times New Roman"/>
              </a:rPr>
              <a:t>r</a:t>
            </a:r>
            <a:r>
              <a:rPr dirty="0" sz="300" spc="45" b="1">
                <a:latin typeface="Times New Roman"/>
                <a:cs typeface="Times New Roman"/>
              </a:rPr>
              <a:t>i</a:t>
            </a:r>
            <a:r>
              <a:rPr dirty="0" sz="300" spc="100" b="1">
                <a:latin typeface="Times New Roman"/>
                <a:cs typeface="Times New Roman"/>
              </a:rPr>
              <a:t>o</a:t>
            </a:r>
            <a:r>
              <a:rPr dirty="0" sz="300" spc="85" b="1">
                <a:latin typeface="Times New Roman"/>
                <a:cs typeface="Times New Roman"/>
              </a:rPr>
              <a:t>r</a:t>
            </a:r>
            <a:r>
              <a:rPr dirty="0" sz="300" spc="50" b="1">
                <a:latin typeface="Times New Roman"/>
                <a:cs typeface="Times New Roman"/>
              </a:rPr>
              <a:t>e</a:t>
            </a:r>
            <a:r>
              <a:rPr dirty="0" sz="300" spc="5" b="1">
                <a:latin typeface="Times New Roman"/>
                <a:cs typeface="Times New Roman"/>
              </a:rPr>
              <a:t> </a:t>
            </a:r>
            <a:r>
              <a:rPr dirty="0" sz="300" spc="80" b="1">
                <a:latin typeface="Times New Roman"/>
                <a:cs typeface="Times New Roman"/>
              </a:rPr>
              <a:t>d</a:t>
            </a:r>
            <a:r>
              <a:rPr dirty="0" sz="300" spc="50" b="1">
                <a:latin typeface="Times New Roman"/>
                <a:cs typeface="Times New Roman"/>
              </a:rPr>
              <a:t>i</a:t>
            </a:r>
            <a:r>
              <a:rPr dirty="0" sz="300" spc="5" b="1">
                <a:latin typeface="Times New Roman"/>
                <a:cs typeface="Times New Roman"/>
              </a:rPr>
              <a:t> </a:t>
            </a:r>
            <a:r>
              <a:rPr dirty="0" sz="300" spc="40" b="1">
                <a:latin typeface="Times New Roman"/>
                <a:cs typeface="Times New Roman"/>
              </a:rPr>
              <a:t>s</a:t>
            </a:r>
            <a:r>
              <a:rPr dirty="0" sz="300" spc="105" b="1">
                <a:latin typeface="Times New Roman"/>
                <a:cs typeface="Times New Roman"/>
              </a:rPr>
              <a:t>t</a:t>
            </a:r>
            <a:r>
              <a:rPr dirty="0" sz="300" spc="65" b="1">
                <a:latin typeface="Times New Roman"/>
                <a:cs typeface="Times New Roman"/>
              </a:rPr>
              <a:t>u</a:t>
            </a:r>
            <a:r>
              <a:rPr dirty="0" sz="300" spc="80" b="1">
                <a:latin typeface="Times New Roman"/>
                <a:cs typeface="Times New Roman"/>
              </a:rPr>
              <a:t>d</a:t>
            </a:r>
            <a:r>
              <a:rPr dirty="0" sz="300" spc="50" b="1">
                <a:latin typeface="Times New Roman"/>
                <a:cs typeface="Times New Roman"/>
              </a:rPr>
              <a:t>i</a:t>
            </a:r>
            <a:r>
              <a:rPr dirty="0" sz="300" spc="5" b="1">
                <a:latin typeface="Times New Roman"/>
                <a:cs typeface="Times New Roman"/>
              </a:rPr>
              <a:t> </a:t>
            </a:r>
            <a:r>
              <a:rPr dirty="0" sz="300" spc="45" b="1">
                <a:latin typeface="Times New Roman"/>
                <a:cs typeface="Times New Roman"/>
              </a:rPr>
              <a:t>s</a:t>
            </a:r>
            <a:r>
              <a:rPr dirty="0" sz="300" spc="60" b="1">
                <a:latin typeface="Times New Roman"/>
                <a:cs typeface="Times New Roman"/>
              </a:rPr>
              <a:t>u</a:t>
            </a:r>
            <a:r>
              <a:rPr dirty="0" sz="300" spc="95" b="1">
                <a:latin typeface="Times New Roman"/>
                <a:cs typeface="Times New Roman"/>
              </a:rPr>
              <a:t>l</a:t>
            </a:r>
            <a:r>
              <a:rPr dirty="0" sz="300" spc="114" b="1">
                <a:latin typeface="Times New Roman"/>
                <a:cs typeface="Times New Roman"/>
              </a:rPr>
              <a:t>l</a:t>
            </a:r>
            <a:r>
              <a:rPr dirty="0" sz="300" spc="55" b="1">
                <a:latin typeface="Times New Roman"/>
                <a:cs typeface="Times New Roman"/>
              </a:rPr>
              <a:t>a</a:t>
            </a:r>
            <a:r>
              <a:rPr dirty="0" sz="300" spc="5" b="1">
                <a:latin typeface="Times New Roman"/>
                <a:cs typeface="Times New Roman"/>
              </a:rPr>
              <a:t> </a:t>
            </a:r>
            <a:r>
              <a:rPr dirty="0" sz="300" spc="80" b="1">
                <a:latin typeface="Times New Roman"/>
                <a:cs typeface="Times New Roman"/>
              </a:rPr>
              <a:t>c</a:t>
            </a:r>
            <a:r>
              <a:rPr dirty="0" sz="300" spc="70" b="1">
                <a:latin typeface="Times New Roman"/>
                <a:cs typeface="Times New Roman"/>
              </a:rPr>
              <a:t>i</a:t>
            </a:r>
            <a:r>
              <a:rPr dirty="0" sz="300" spc="85" b="1">
                <a:latin typeface="Times New Roman"/>
                <a:cs typeface="Times New Roman"/>
              </a:rPr>
              <a:t>t</a:t>
            </a:r>
            <a:r>
              <a:rPr dirty="0" sz="300" spc="80" b="1">
                <a:latin typeface="Times New Roman"/>
                <a:cs typeface="Times New Roman"/>
              </a:rPr>
              <a:t>t</a:t>
            </a:r>
            <a:r>
              <a:rPr dirty="0" sz="300" spc="55" b="1">
                <a:latin typeface="Times New Roman"/>
                <a:cs typeface="Times New Roman"/>
              </a:rPr>
              <a:t>à</a:t>
            </a:r>
            <a:r>
              <a:rPr dirty="0" sz="300" spc="5" b="1">
                <a:latin typeface="Times New Roman"/>
                <a:cs typeface="Times New Roman"/>
              </a:rPr>
              <a:t> </a:t>
            </a:r>
            <a:r>
              <a:rPr dirty="0" sz="300" spc="50" b="1">
                <a:latin typeface="Times New Roman"/>
                <a:cs typeface="Times New Roman"/>
              </a:rPr>
              <a:t>e</a:t>
            </a:r>
            <a:r>
              <a:rPr dirty="0" sz="300" spc="5" b="1">
                <a:latin typeface="Times New Roman"/>
                <a:cs typeface="Times New Roman"/>
              </a:rPr>
              <a:t> </a:t>
            </a:r>
            <a:r>
              <a:rPr dirty="0" sz="300" spc="45" b="1">
                <a:latin typeface="Times New Roman"/>
                <a:cs typeface="Times New Roman"/>
              </a:rPr>
              <a:t>i</a:t>
            </a:r>
            <a:r>
              <a:rPr dirty="0" sz="300" spc="100" b="1">
                <a:latin typeface="Times New Roman"/>
                <a:cs typeface="Times New Roman"/>
              </a:rPr>
              <a:t>l</a:t>
            </a:r>
            <a:r>
              <a:rPr dirty="0" sz="300" spc="5" b="1">
                <a:latin typeface="Times New Roman"/>
                <a:cs typeface="Times New Roman"/>
              </a:rPr>
              <a:t> </a:t>
            </a:r>
            <a:r>
              <a:rPr dirty="0" sz="300" spc="65" b="1">
                <a:latin typeface="Times New Roman"/>
                <a:cs typeface="Times New Roman"/>
              </a:rPr>
              <a:t>t</a:t>
            </a:r>
            <a:r>
              <a:rPr dirty="0" sz="300" spc="80" b="1">
                <a:latin typeface="Times New Roman"/>
                <a:cs typeface="Times New Roman"/>
              </a:rPr>
              <a:t>e</a:t>
            </a:r>
            <a:r>
              <a:rPr dirty="0" sz="300" spc="85" b="1">
                <a:latin typeface="Times New Roman"/>
                <a:cs typeface="Times New Roman"/>
              </a:rPr>
              <a:t>rr</a:t>
            </a:r>
            <a:r>
              <a:rPr dirty="0" sz="300" spc="70" b="1">
                <a:latin typeface="Times New Roman"/>
                <a:cs typeface="Times New Roman"/>
              </a:rPr>
              <a:t>i</a:t>
            </a:r>
            <a:r>
              <a:rPr dirty="0" sz="300" spc="75" b="1">
                <a:latin typeface="Times New Roman"/>
                <a:cs typeface="Times New Roman"/>
              </a:rPr>
              <a:t>t</a:t>
            </a:r>
            <a:r>
              <a:rPr dirty="0" sz="300" spc="100" b="1">
                <a:latin typeface="Times New Roman"/>
                <a:cs typeface="Times New Roman"/>
              </a:rPr>
              <a:t>o</a:t>
            </a:r>
            <a:r>
              <a:rPr dirty="0" sz="300" spc="85" b="1">
                <a:latin typeface="Times New Roman"/>
                <a:cs typeface="Times New Roman"/>
              </a:rPr>
              <a:t>r</a:t>
            </a:r>
            <a:r>
              <a:rPr dirty="0" sz="300" spc="45" b="1">
                <a:latin typeface="Times New Roman"/>
                <a:cs typeface="Times New Roman"/>
              </a:rPr>
              <a:t>i</a:t>
            </a:r>
            <a:r>
              <a:rPr dirty="0" sz="300" spc="105" b="1">
                <a:latin typeface="Times New Roman"/>
                <a:cs typeface="Times New Roman"/>
              </a:rPr>
              <a:t>o</a:t>
            </a:r>
            <a:endParaRPr sz="300">
              <a:latin typeface="Times New Roman"/>
              <a:cs typeface="Times New Roman"/>
            </a:endParaRPr>
          </a:p>
        </p:txBody>
      </p:sp>
      <p:sp>
        <p:nvSpPr>
          <p:cNvPr id="142" name="object 142"/>
          <p:cNvSpPr/>
          <p:nvPr/>
        </p:nvSpPr>
        <p:spPr>
          <a:xfrm>
            <a:off x="3893692" y="2294242"/>
            <a:ext cx="1029865" cy="71120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3" name="object 143"/>
          <p:cNvSpPr txBox="1"/>
          <p:nvPr/>
        </p:nvSpPr>
        <p:spPr>
          <a:xfrm>
            <a:off x="284162" y="360006"/>
            <a:ext cx="3100070" cy="349250"/>
          </a:xfrm>
          <a:prstGeom prst="rect">
            <a:avLst/>
          </a:prstGeom>
          <a:solidFill>
            <a:srgbClr val="8AC2EB"/>
          </a:solidFill>
        </p:spPr>
        <p:txBody>
          <a:bodyPr wrap="square" lIns="0" tIns="0" rIns="0" bIns="0" rtlCol="0" vert="horz">
            <a:spAutoFit/>
          </a:bodyPr>
          <a:lstStyle/>
          <a:p>
            <a:pPr marL="44450">
              <a:lnSpc>
                <a:spcPct val="100000"/>
              </a:lnSpc>
            </a:pPr>
            <a:r>
              <a:rPr dirty="0" sz="900" spc="10" b="1">
                <a:latin typeface="Trebuchet MS"/>
                <a:cs typeface="Trebuchet MS"/>
              </a:rPr>
              <a:t>ALLA</a:t>
            </a:r>
            <a:r>
              <a:rPr dirty="0" sz="900" spc="-65" b="1">
                <a:latin typeface="Trebuchet MS"/>
                <a:cs typeface="Trebuchet MS"/>
              </a:rPr>
              <a:t> </a:t>
            </a:r>
            <a:r>
              <a:rPr dirty="0" sz="900" spc="20" b="1">
                <a:latin typeface="Trebuchet MS"/>
                <a:cs typeface="Trebuchet MS"/>
              </a:rPr>
              <a:t>RICER</a:t>
            </a:r>
            <a:r>
              <a:rPr dirty="0" sz="900" spc="15" b="1">
                <a:latin typeface="Trebuchet MS"/>
                <a:cs typeface="Trebuchet MS"/>
              </a:rPr>
              <a:t>C</a:t>
            </a:r>
            <a:r>
              <a:rPr dirty="0" sz="900" b="1">
                <a:latin typeface="Trebuchet MS"/>
                <a:cs typeface="Trebuchet MS"/>
              </a:rPr>
              <a:t>A</a:t>
            </a:r>
            <a:r>
              <a:rPr dirty="0" sz="900" spc="-65" b="1">
                <a:latin typeface="Trebuchet MS"/>
                <a:cs typeface="Trebuchet MS"/>
              </a:rPr>
              <a:t> </a:t>
            </a:r>
            <a:r>
              <a:rPr dirty="0" sz="900" spc="40" b="1">
                <a:latin typeface="Trebuchet MS"/>
                <a:cs typeface="Trebuchet MS"/>
              </a:rPr>
              <a:t>DI…</a:t>
            </a:r>
            <a:r>
              <a:rPr dirty="0" sz="900" spc="-65" b="1">
                <a:latin typeface="Trebuchet MS"/>
                <a:cs typeface="Trebuchet MS"/>
              </a:rPr>
              <a:t> </a:t>
            </a:r>
            <a:r>
              <a:rPr dirty="0" sz="900" spc="10" b="1">
                <a:latin typeface="Trebuchet MS"/>
                <a:cs typeface="Trebuchet MS"/>
              </a:rPr>
              <a:t>LA</a:t>
            </a:r>
            <a:r>
              <a:rPr dirty="0" sz="900" spc="-65" b="1">
                <a:latin typeface="Trebuchet MS"/>
                <a:cs typeface="Trebuchet MS"/>
              </a:rPr>
              <a:t> </a:t>
            </a:r>
            <a:r>
              <a:rPr dirty="0" sz="900" spc="20" b="1">
                <a:latin typeface="Trebuchet MS"/>
                <a:cs typeface="Trebuchet MS"/>
              </a:rPr>
              <a:t>RICER</a:t>
            </a:r>
            <a:r>
              <a:rPr dirty="0" sz="900" spc="15" b="1">
                <a:latin typeface="Trebuchet MS"/>
                <a:cs typeface="Trebuchet MS"/>
              </a:rPr>
              <a:t>C</a:t>
            </a:r>
            <a:r>
              <a:rPr dirty="0" sz="900" b="1">
                <a:latin typeface="Trebuchet MS"/>
                <a:cs typeface="Trebuchet MS"/>
              </a:rPr>
              <a:t>A</a:t>
            </a:r>
            <a:r>
              <a:rPr dirty="0" sz="900" spc="-65" b="1">
                <a:latin typeface="Trebuchet MS"/>
                <a:cs typeface="Trebuchet MS"/>
              </a:rPr>
              <a:t> </a:t>
            </a:r>
            <a:r>
              <a:rPr dirty="0" sz="900" spc="15" b="1">
                <a:latin typeface="Trebuchet MS"/>
                <a:cs typeface="Trebuchet MS"/>
              </a:rPr>
              <a:t>DI</a:t>
            </a:r>
            <a:r>
              <a:rPr dirty="0" sz="900" spc="-65" b="1">
                <a:latin typeface="Trebuchet MS"/>
                <a:cs typeface="Trebuchet MS"/>
              </a:rPr>
              <a:t> </a:t>
            </a:r>
            <a:r>
              <a:rPr dirty="0" sz="900" spc="-50" b="1">
                <a:latin typeface="Trebuchet MS"/>
                <a:cs typeface="Trebuchet MS"/>
              </a:rPr>
              <a:t>F</a:t>
            </a:r>
            <a:r>
              <a:rPr dirty="0" sz="900" spc="10" b="1">
                <a:latin typeface="Trebuchet MS"/>
                <a:cs typeface="Trebuchet MS"/>
              </a:rPr>
              <a:t>AENZA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167299" y="857220"/>
            <a:ext cx="2444750" cy="414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20">
                <a:latin typeface="Tahoma"/>
                <a:cs typeface="Tahoma"/>
              </a:rPr>
              <a:t>SEDE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E</a:t>
            </a:r>
            <a:r>
              <a:rPr dirty="0" sz="900" spc="-20">
                <a:latin typeface="Tahoma"/>
                <a:cs typeface="Tahoma"/>
              </a:rPr>
              <a:t>X</a:t>
            </a:r>
            <a:r>
              <a:rPr dirty="0" sz="900">
                <a:latin typeface="Tahoma"/>
                <a:cs typeface="Tahoma"/>
              </a:rPr>
              <a:t>-SALESIANI,</a:t>
            </a:r>
            <a:endParaRPr sz="9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900" spc="-15">
                <a:latin typeface="Tahoma"/>
                <a:cs typeface="Tahoma"/>
              </a:rPr>
              <a:t>via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5">
                <a:latin typeface="Tahoma"/>
                <a:cs typeface="Tahoma"/>
              </a:rPr>
              <a:t>San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-5">
                <a:latin typeface="Tahoma"/>
                <a:cs typeface="Tahoma"/>
              </a:rPr>
              <a:t>Gi</a:t>
            </a:r>
            <a:r>
              <a:rPr dirty="0" sz="900" spc="-15">
                <a:latin typeface="Tahoma"/>
                <a:cs typeface="Tahoma"/>
              </a:rPr>
              <a:t>o</a:t>
            </a:r>
            <a:r>
              <a:rPr dirty="0" sz="900" spc="-55">
                <a:latin typeface="Tahoma"/>
                <a:cs typeface="Tahoma"/>
              </a:rPr>
              <a:t>v</a:t>
            </a:r>
            <a:r>
              <a:rPr dirty="0" sz="900">
                <a:latin typeface="Tahoma"/>
                <a:cs typeface="Tahoma"/>
              </a:rPr>
              <a:t>anni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30">
                <a:latin typeface="Tahoma"/>
                <a:cs typeface="Tahoma"/>
              </a:rPr>
              <a:t>Bos</a:t>
            </a:r>
            <a:r>
              <a:rPr dirty="0" sz="900" spc="10">
                <a:latin typeface="Tahoma"/>
                <a:cs typeface="Tahoma"/>
              </a:rPr>
              <a:t>c</a:t>
            </a:r>
            <a:r>
              <a:rPr dirty="0" sz="900" spc="-15">
                <a:latin typeface="Tahoma"/>
                <a:cs typeface="Tahoma"/>
              </a:rPr>
              <a:t>o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-25">
                <a:latin typeface="Tahoma"/>
                <a:cs typeface="Tahoma"/>
              </a:rPr>
              <a:t>1</a:t>
            </a:r>
            <a:endParaRPr sz="9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900" spc="-15">
                <a:latin typeface="Tahoma"/>
                <a:cs typeface="Tahoma"/>
              </a:rPr>
              <a:t>via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35">
                <a:latin typeface="Tahoma"/>
                <a:cs typeface="Tahoma"/>
              </a:rPr>
              <a:t>Mu</a:t>
            </a:r>
            <a:r>
              <a:rPr dirty="0" sz="900" spc="5">
                <a:latin typeface="Tahoma"/>
                <a:cs typeface="Tahoma"/>
              </a:rPr>
              <a:t>r</a:t>
            </a:r>
            <a:r>
              <a:rPr dirty="0" sz="900">
                <a:latin typeface="Tahoma"/>
                <a:cs typeface="Tahoma"/>
              </a:rPr>
              <a:t>a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5">
                <a:latin typeface="Tahoma"/>
                <a:cs typeface="Tahoma"/>
              </a:rPr>
              <a:t>Diaman</a:t>
            </a:r>
            <a:r>
              <a:rPr dirty="0" sz="900" spc="-5">
                <a:latin typeface="Tahoma"/>
                <a:cs typeface="Tahoma"/>
              </a:rPr>
              <a:t>t</a:t>
            </a:r>
            <a:r>
              <a:rPr dirty="0" sz="900">
                <a:latin typeface="Tahoma"/>
                <a:cs typeface="Tahoma"/>
              </a:rPr>
              <a:t>e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-114">
                <a:latin typeface="Tahoma"/>
                <a:cs typeface="Tahoma"/>
              </a:rPr>
              <a:t>T</a:t>
            </a:r>
            <a:r>
              <a:rPr dirty="0" sz="900" spc="20">
                <a:latin typeface="Tahoma"/>
                <a:cs typeface="Tahoma"/>
              </a:rPr>
              <a:t>o</a:t>
            </a:r>
            <a:r>
              <a:rPr dirty="0" sz="900" spc="-15">
                <a:latin typeface="Tahoma"/>
                <a:cs typeface="Tahoma"/>
              </a:rPr>
              <a:t>r</a:t>
            </a:r>
            <a:r>
              <a:rPr dirty="0" sz="900" spc="15">
                <a:latin typeface="Tahoma"/>
                <a:cs typeface="Tahoma"/>
              </a:rPr>
              <a:t>elli,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-25">
                <a:latin typeface="Tahoma"/>
                <a:cs typeface="Tahoma"/>
              </a:rPr>
              <a:t>67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-5">
                <a:latin typeface="Tahoma"/>
                <a:cs typeface="Tahoma"/>
              </a:rPr>
              <a:t>(ent</a:t>
            </a:r>
            <a:r>
              <a:rPr dirty="0" sz="900" spc="-15">
                <a:latin typeface="Tahoma"/>
                <a:cs typeface="Tahoma"/>
              </a:rPr>
              <a:t>r</a:t>
            </a:r>
            <a:r>
              <a:rPr dirty="0" sz="900" spc="-5">
                <a:latin typeface="Tahoma"/>
                <a:cs typeface="Tahoma"/>
              </a:rPr>
              <a:t>a</a:t>
            </a:r>
            <a:r>
              <a:rPr dirty="0" sz="900" spc="-10">
                <a:latin typeface="Tahoma"/>
                <a:cs typeface="Tahoma"/>
              </a:rPr>
              <a:t>t</a:t>
            </a:r>
            <a:r>
              <a:rPr dirty="0" sz="900">
                <a:latin typeface="Tahoma"/>
                <a:cs typeface="Tahoma"/>
              </a:rPr>
              <a:t>a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15">
                <a:latin typeface="Tahoma"/>
                <a:cs typeface="Tahoma"/>
              </a:rPr>
              <a:t>c</a:t>
            </a:r>
            <a:r>
              <a:rPr dirty="0" sz="900" spc="35">
                <a:latin typeface="Tahoma"/>
                <a:cs typeface="Tahoma"/>
              </a:rPr>
              <a:t>ar</a:t>
            </a:r>
            <a:r>
              <a:rPr dirty="0" sz="900" spc="15">
                <a:latin typeface="Tahoma"/>
                <a:cs typeface="Tahoma"/>
              </a:rPr>
              <a:t>r</a:t>
            </a:r>
            <a:r>
              <a:rPr dirty="0" sz="900" spc="15">
                <a:latin typeface="Tahoma"/>
                <a:cs typeface="Tahoma"/>
              </a:rPr>
              <a:t>abi</a:t>
            </a:r>
            <a:r>
              <a:rPr dirty="0" sz="900">
                <a:latin typeface="Tahoma"/>
                <a:cs typeface="Tahoma"/>
              </a:rPr>
              <a:t>l</a:t>
            </a:r>
            <a:r>
              <a:rPr dirty="0" sz="900" spc="-40">
                <a:latin typeface="Tahoma"/>
                <a:cs typeface="Tahoma"/>
              </a:rPr>
              <a:t>e)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167299" y="1265180"/>
            <a:ext cx="213360" cy="406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000" spc="-95" b="1">
                <a:solidFill>
                  <a:srgbClr val="8AC2EB"/>
                </a:solidFill>
                <a:latin typeface="Trebuchet MS"/>
                <a:cs typeface="Trebuchet MS"/>
              </a:rPr>
              <a:t>•</a:t>
            </a:r>
            <a:endParaRPr sz="3000">
              <a:latin typeface="Trebuchet MS"/>
              <a:cs typeface="Trebuchet MS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381648" y="1405714"/>
            <a:ext cx="103505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0" b="1">
                <a:solidFill>
                  <a:srgbClr val="8AC2EB"/>
                </a:solidFill>
                <a:latin typeface="Trebuchet MS"/>
                <a:cs typeface="Trebuchet MS"/>
              </a:rPr>
              <a:t>In</a:t>
            </a:r>
            <a:r>
              <a:rPr dirty="0" sz="900" spc="-25" b="1">
                <a:solidFill>
                  <a:srgbClr val="8AC2EB"/>
                </a:solidFill>
                <a:latin typeface="Trebuchet MS"/>
                <a:cs typeface="Trebuchet MS"/>
              </a:rPr>
              <a:t>f</a:t>
            </a:r>
            <a:r>
              <a:rPr dirty="0" sz="900" spc="-5" b="1">
                <a:solidFill>
                  <a:srgbClr val="8AC2EB"/>
                </a:solidFill>
                <a:latin typeface="Trebuchet MS"/>
                <a:cs typeface="Trebuchet MS"/>
              </a:rPr>
              <a:t>ermieri</a:t>
            </a:r>
            <a:r>
              <a:rPr dirty="0" sz="900" spc="-65" b="1">
                <a:solidFill>
                  <a:srgbClr val="8AC2EB"/>
                </a:solidFill>
                <a:latin typeface="Trebuchet MS"/>
                <a:cs typeface="Trebuchet MS"/>
              </a:rPr>
              <a:t> </a:t>
            </a:r>
            <a:r>
              <a:rPr dirty="0" sz="900" spc="-20" b="1">
                <a:solidFill>
                  <a:srgbClr val="8AC2EB"/>
                </a:solidFill>
                <a:latin typeface="Trebuchet MS"/>
                <a:cs typeface="Trebuchet MS"/>
              </a:rPr>
              <a:t>in</a:t>
            </a:r>
            <a:r>
              <a:rPr dirty="0" sz="900" spc="-65" b="1">
                <a:solidFill>
                  <a:srgbClr val="8AC2EB"/>
                </a:solidFill>
                <a:latin typeface="Trebuchet MS"/>
                <a:cs typeface="Trebuchet MS"/>
              </a:rPr>
              <a:t> </a:t>
            </a:r>
            <a:r>
              <a:rPr dirty="0" sz="900" b="1">
                <a:solidFill>
                  <a:srgbClr val="8AC2EB"/>
                </a:solidFill>
                <a:latin typeface="Trebuchet MS"/>
                <a:cs typeface="Trebuchet MS"/>
              </a:rPr>
              <a:t>pil</a:t>
            </a:r>
            <a:r>
              <a:rPr dirty="0" sz="900" spc="-10" b="1">
                <a:solidFill>
                  <a:srgbClr val="8AC2EB"/>
                </a:solidFill>
                <a:latin typeface="Trebuchet MS"/>
                <a:cs typeface="Trebuchet MS"/>
              </a:rPr>
              <a:t>l</a:t>
            </a:r>
            <a:r>
              <a:rPr dirty="0" sz="900" b="1">
                <a:solidFill>
                  <a:srgbClr val="8AC2EB"/>
                </a:solidFill>
                <a:latin typeface="Trebuchet MS"/>
                <a:cs typeface="Trebuchet MS"/>
              </a:rPr>
              <a:t>o</a:t>
            </a:r>
            <a:r>
              <a:rPr dirty="0" sz="900" spc="-10" b="1">
                <a:solidFill>
                  <a:srgbClr val="8AC2EB"/>
                </a:solidFill>
                <a:latin typeface="Trebuchet MS"/>
                <a:cs typeface="Trebuchet MS"/>
              </a:rPr>
              <a:t>l</a:t>
            </a:r>
            <a:r>
              <a:rPr dirty="0" sz="900" spc="-30" b="1">
                <a:solidFill>
                  <a:srgbClr val="8AC2EB"/>
                </a:solidFill>
                <a:latin typeface="Trebuchet MS"/>
                <a:cs typeface="Trebuchet MS"/>
              </a:rPr>
              <a:t>e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167299" y="1543020"/>
            <a:ext cx="3230245" cy="10998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</a:pPr>
            <a:r>
              <a:rPr dirty="0" sz="900" spc="20">
                <a:latin typeface="Tahoma"/>
                <a:cs typeface="Tahoma"/>
              </a:rPr>
              <a:t>o</a:t>
            </a:r>
            <a:r>
              <a:rPr dirty="0" sz="900" spc="-15">
                <a:latin typeface="Tahoma"/>
                <a:cs typeface="Tahoma"/>
              </a:rPr>
              <a:t>r</a:t>
            </a:r>
            <a:r>
              <a:rPr dirty="0" sz="900">
                <a:latin typeface="Tahoma"/>
                <a:cs typeface="Tahoma"/>
              </a:rPr>
              <a:t>e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-25">
                <a:latin typeface="Tahoma"/>
                <a:cs typeface="Tahoma"/>
              </a:rPr>
              <a:t>18.00-21.00,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-15">
                <a:latin typeface="Tahoma"/>
                <a:cs typeface="Tahoma"/>
              </a:rPr>
              <a:t>via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35">
                <a:latin typeface="Tahoma"/>
                <a:cs typeface="Tahoma"/>
              </a:rPr>
              <a:t>Mu</a:t>
            </a:r>
            <a:r>
              <a:rPr dirty="0" sz="900" spc="5">
                <a:latin typeface="Tahoma"/>
                <a:cs typeface="Tahoma"/>
              </a:rPr>
              <a:t>r</a:t>
            </a:r>
            <a:r>
              <a:rPr dirty="0" sz="900">
                <a:latin typeface="Tahoma"/>
                <a:cs typeface="Tahoma"/>
              </a:rPr>
              <a:t>a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5">
                <a:latin typeface="Tahoma"/>
                <a:cs typeface="Tahoma"/>
              </a:rPr>
              <a:t>Diaman</a:t>
            </a:r>
            <a:r>
              <a:rPr dirty="0" sz="900" spc="-5">
                <a:latin typeface="Tahoma"/>
                <a:cs typeface="Tahoma"/>
              </a:rPr>
              <a:t>t</a:t>
            </a:r>
            <a:r>
              <a:rPr dirty="0" sz="900">
                <a:latin typeface="Tahoma"/>
                <a:cs typeface="Tahoma"/>
              </a:rPr>
              <a:t>e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-114">
                <a:latin typeface="Tahoma"/>
                <a:cs typeface="Tahoma"/>
              </a:rPr>
              <a:t>T</a:t>
            </a:r>
            <a:r>
              <a:rPr dirty="0" sz="900" spc="20">
                <a:latin typeface="Tahoma"/>
                <a:cs typeface="Tahoma"/>
              </a:rPr>
              <a:t>o</a:t>
            </a:r>
            <a:r>
              <a:rPr dirty="0" sz="900" spc="-15">
                <a:latin typeface="Tahoma"/>
                <a:cs typeface="Tahoma"/>
              </a:rPr>
              <a:t>r</a:t>
            </a:r>
            <a:r>
              <a:rPr dirty="0" sz="900" spc="30">
                <a:latin typeface="Tahoma"/>
                <a:cs typeface="Tahoma"/>
              </a:rPr>
              <a:t>elli</a:t>
            </a:r>
            <a:endParaRPr sz="900">
              <a:latin typeface="Tahoma"/>
              <a:cs typeface="Tahoma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900" spc="15">
                <a:latin typeface="Tahoma"/>
                <a:cs typeface="Tahoma"/>
              </a:rPr>
              <a:t>Dimo</a:t>
            </a:r>
            <a:r>
              <a:rPr dirty="0" sz="900">
                <a:latin typeface="Tahoma"/>
                <a:cs typeface="Tahoma"/>
              </a:rPr>
              <a:t>s</a:t>
            </a:r>
            <a:r>
              <a:rPr dirty="0" sz="900" spc="20">
                <a:latin typeface="Tahoma"/>
                <a:cs typeface="Tahoma"/>
              </a:rPr>
              <a:t>t</a:t>
            </a:r>
            <a:r>
              <a:rPr dirty="0" sz="900" spc="15">
                <a:latin typeface="Tahoma"/>
                <a:cs typeface="Tahoma"/>
              </a:rPr>
              <a:t>r</a:t>
            </a:r>
            <a:r>
              <a:rPr dirty="0" sz="900">
                <a:latin typeface="Tahoma"/>
                <a:cs typeface="Tahoma"/>
              </a:rPr>
              <a:t>azione</a:t>
            </a:r>
            <a:r>
              <a:rPr dirty="0" sz="900" spc="-15">
                <a:latin typeface="Tahoma"/>
                <a:cs typeface="Tahoma"/>
              </a:rPr>
              <a:t> </a:t>
            </a:r>
            <a:r>
              <a:rPr dirty="0" sz="900" spc="20">
                <a:latin typeface="Tahoma"/>
                <a:cs typeface="Tahoma"/>
              </a:rPr>
              <a:t>p</a:t>
            </a:r>
            <a:r>
              <a:rPr dirty="0" sz="900" spc="5">
                <a:latin typeface="Tahoma"/>
                <a:cs typeface="Tahoma"/>
              </a:rPr>
              <a:t>r</a:t>
            </a:r>
            <a:r>
              <a:rPr dirty="0" sz="900" spc="5">
                <a:latin typeface="Tahoma"/>
                <a:cs typeface="Tahoma"/>
              </a:rPr>
              <a:t>ati</a:t>
            </a:r>
            <a:r>
              <a:rPr dirty="0" sz="900" spc="5">
                <a:latin typeface="Tahoma"/>
                <a:cs typeface="Tahoma"/>
              </a:rPr>
              <a:t>c</a:t>
            </a:r>
            <a:r>
              <a:rPr dirty="0" sz="900">
                <a:latin typeface="Tahoma"/>
                <a:cs typeface="Tahoma"/>
              </a:rPr>
              <a:t>a</a:t>
            </a:r>
            <a:r>
              <a:rPr dirty="0" sz="900" spc="-15">
                <a:latin typeface="Tahoma"/>
                <a:cs typeface="Tahoma"/>
              </a:rPr>
              <a:t> </a:t>
            </a:r>
            <a:r>
              <a:rPr dirty="0" sz="900" spc="30">
                <a:latin typeface="Tahoma"/>
                <a:cs typeface="Tahoma"/>
              </a:rPr>
              <a:t>del</a:t>
            </a:r>
            <a:r>
              <a:rPr dirty="0" sz="900" spc="5">
                <a:latin typeface="Tahoma"/>
                <a:cs typeface="Tahoma"/>
              </a:rPr>
              <a:t>l</a:t>
            </a:r>
            <a:r>
              <a:rPr dirty="0" sz="900">
                <a:latin typeface="Tahoma"/>
                <a:cs typeface="Tahoma"/>
              </a:rPr>
              <a:t>e</a:t>
            </a:r>
            <a:r>
              <a:rPr dirty="0" sz="900" spc="-15">
                <a:latin typeface="Tahoma"/>
                <a:cs typeface="Tahoma"/>
              </a:rPr>
              <a:t> </a:t>
            </a:r>
            <a:r>
              <a:rPr dirty="0" sz="900" spc="-5">
                <a:latin typeface="Tahoma"/>
                <a:cs typeface="Tahoma"/>
              </a:rPr>
              <a:t>attivi</a:t>
            </a:r>
            <a:r>
              <a:rPr dirty="0" sz="900" spc="-10">
                <a:latin typeface="Tahoma"/>
                <a:cs typeface="Tahoma"/>
              </a:rPr>
              <a:t>t</a:t>
            </a:r>
            <a:r>
              <a:rPr dirty="0" sz="900">
                <a:latin typeface="Tahoma"/>
                <a:cs typeface="Tahoma"/>
              </a:rPr>
              <a:t>à</a:t>
            </a:r>
            <a:r>
              <a:rPr dirty="0" sz="900" spc="-15">
                <a:latin typeface="Tahoma"/>
                <a:cs typeface="Tahoma"/>
              </a:rPr>
              <a:t> </a:t>
            </a:r>
            <a:r>
              <a:rPr dirty="0" sz="900" spc="-25">
                <a:latin typeface="Tahoma"/>
                <a:cs typeface="Tahoma"/>
              </a:rPr>
              <a:t>f</a:t>
            </a:r>
            <a:r>
              <a:rPr dirty="0" sz="900">
                <a:latin typeface="Tahoma"/>
                <a:cs typeface="Tahoma"/>
              </a:rPr>
              <a:t>ormati</a:t>
            </a:r>
            <a:r>
              <a:rPr dirty="0" sz="900" spc="-10">
                <a:latin typeface="Tahoma"/>
                <a:cs typeface="Tahoma"/>
              </a:rPr>
              <a:t>v</a:t>
            </a:r>
            <a:r>
              <a:rPr dirty="0" sz="900">
                <a:latin typeface="Tahoma"/>
                <a:cs typeface="Tahoma"/>
              </a:rPr>
              <a:t>e</a:t>
            </a:r>
            <a:r>
              <a:rPr dirty="0" sz="900" spc="-15">
                <a:latin typeface="Tahoma"/>
                <a:cs typeface="Tahoma"/>
              </a:rPr>
              <a:t> </a:t>
            </a:r>
            <a:r>
              <a:rPr dirty="0" sz="900" spc="10">
                <a:latin typeface="Tahoma"/>
                <a:cs typeface="Tahoma"/>
              </a:rPr>
              <a:t>per</a:t>
            </a:r>
            <a:r>
              <a:rPr dirty="0" sz="900" spc="-15">
                <a:latin typeface="Tahoma"/>
                <a:cs typeface="Tahoma"/>
              </a:rPr>
              <a:t> </a:t>
            </a:r>
            <a:r>
              <a:rPr dirty="0" sz="900" spc="45">
                <a:latin typeface="Tahoma"/>
                <a:cs typeface="Tahoma"/>
              </a:rPr>
              <a:t>l</a:t>
            </a:r>
            <a:r>
              <a:rPr dirty="0" sz="900" spc="-15">
                <a:latin typeface="Tahoma"/>
                <a:cs typeface="Tahoma"/>
              </a:rPr>
              <a:t>o</a:t>
            </a:r>
            <a:r>
              <a:rPr dirty="0" sz="900" spc="-15">
                <a:latin typeface="Tahoma"/>
                <a:cs typeface="Tahoma"/>
              </a:rPr>
              <a:t> </a:t>
            </a:r>
            <a:r>
              <a:rPr dirty="0" sz="900" spc="30">
                <a:latin typeface="Tahoma"/>
                <a:cs typeface="Tahoma"/>
              </a:rPr>
              <a:t>s</a:t>
            </a:r>
            <a:r>
              <a:rPr dirty="0" sz="900">
                <a:latin typeface="Tahoma"/>
                <a:cs typeface="Tahoma"/>
              </a:rPr>
              <a:t>viluppo</a:t>
            </a:r>
            <a:r>
              <a:rPr dirty="0" sz="900" spc="-15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di</a:t>
            </a:r>
            <a:r>
              <a:rPr dirty="0" sz="900">
                <a:latin typeface="Tahoma"/>
                <a:cs typeface="Tahoma"/>
              </a:rPr>
              <a:t> </a:t>
            </a:r>
            <a:r>
              <a:rPr dirty="0" sz="900" spc="10">
                <a:latin typeface="Tahoma"/>
                <a:cs typeface="Tahoma"/>
              </a:rPr>
              <a:t>abili</a:t>
            </a:r>
            <a:r>
              <a:rPr dirty="0" sz="900" spc="5">
                <a:latin typeface="Tahoma"/>
                <a:cs typeface="Tahoma"/>
              </a:rPr>
              <a:t>t</a:t>
            </a:r>
            <a:r>
              <a:rPr dirty="0" sz="900">
                <a:latin typeface="Tahoma"/>
                <a:cs typeface="Tahoma"/>
              </a:rPr>
              <a:t>à</a:t>
            </a:r>
            <a:r>
              <a:rPr dirty="0" sz="900" spc="5">
                <a:latin typeface="Tahoma"/>
                <a:cs typeface="Tahoma"/>
              </a:rPr>
              <a:t> </a:t>
            </a:r>
            <a:r>
              <a:rPr dirty="0" sz="900" spc="-10">
                <a:latin typeface="Tahoma"/>
                <a:cs typeface="Tahoma"/>
              </a:rPr>
              <a:t>t</a:t>
            </a:r>
            <a:r>
              <a:rPr dirty="0" sz="900" spc="5">
                <a:latin typeface="Tahoma"/>
                <a:cs typeface="Tahoma"/>
              </a:rPr>
              <a:t>ecniche</a:t>
            </a:r>
            <a:r>
              <a:rPr dirty="0" sz="900" spc="5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di</a:t>
            </a:r>
            <a:r>
              <a:rPr dirty="0" sz="900" spc="5">
                <a:latin typeface="Tahoma"/>
                <a:cs typeface="Tahoma"/>
              </a:rPr>
              <a:t> </a:t>
            </a:r>
            <a:r>
              <a:rPr dirty="0" sz="900" spc="5">
                <a:latin typeface="Tahoma"/>
                <a:cs typeface="Tahoma"/>
              </a:rPr>
              <a:t>base</a:t>
            </a:r>
            <a:r>
              <a:rPr dirty="0" sz="900" spc="5">
                <a:latin typeface="Tahoma"/>
                <a:cs typeface="Tahoma"/>
              </a:rPr>
              <a:t> </a:t>
            </a:r>
            <a:r>
              <a:rPr dirty="0" sz="900" spc="5">
                <a:latin typeface="Tahoma"/>
                <a:cs typeface="Tahoma"/>
              </a:rPr>
              <a:t>in</a:t>
            </a:r>
            <a:r>
              <a:rPr dirty="0" sz="900" spc="-10">
                <a:latin typeface="Tahoma"/>
                <a:cs typeface="Tahoma"/>
              </a:rPr>
              <a:t>f</a:t>
            </a:r>
            <a:r>
              <a:rPr dirty="0" sz="900" spc="25">
                <a:latin typeface="Tahoma"/>
                <a:cs typeface="Tahoma"/>
              </a:rPr>
              <a:t>ermieri</a:t>
            </a:r>
            <a:r>
              <a:rPr dirty="0" sz="900" spc="15">
                <a:latin typeface="Tahoma"/>
                <a:cs typeface="Tahoma"/>
              </a:rPr>
              <a:t>s</a:t>
            </a:r>
            <a:r>
              <a:rPr dirty="0" sz="900">
                <a:latin typeface="Tahoma"/>
                <a:cs typeface="Tahoma"/>
              </a:rPr>
              <a:t>tiche,</a:t>
            </a:r>
            <a:r>
              <a:rPr dirty="0" sz="900" spc="5">
                <a:latin typeface="Tahoma"/>
                <a:cs typeface="Tahoma"/>
              </a:rPr>
              <a:t> </a:t>
            </a:r>
            <a:r>
              <a:rPr dirty="0" sz="900" spc="5">
                <a:latin typeface="Tahoma"/>
                <a:cs typeface="Tahoma"/>
              </a:rPr>
              <a:t>c</a:t>
            </a:r>
            <a:r>
              <a:rPr dirty="0" sz="900" spc="-5">
                <a:latin typeface="Tahoma"/>
                <a:cs typeface="Tahoma"/>
              </a:rPr>
              <a:t>on</a:t>
            </a:r>
            <a:r>
              <a:rPr dirty="0" sz="900" spc="5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l</a:t>
            </a:r>
            <a:r>
              <a:rPr dirty="0" sz="900" spc="15">
                <a:latin typeface="Tahoma"/>
                <a:cs typeface="Tahoma"/>
              </a:rPr>
              <a:t>’uso</a:t>
            </a:r>
            <a:r>
              <a:rPr dirty="0" sz="900" spc="5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di</a:t>
            </a:r>
            <a:r>
              <a:rPr dirty="0" sz="900" spc="5">
                <a:latin typeface="Tahoma"/>
                <a:cs typeface="Tahoma"/>
              </a:rPr>
              <a:t> </a:t>
            </a:r>
            <a:r>
              <a:rPr dirty="0" sz="900" spc="10">
                <a:latin typeface="Tahoma"/>
                <a:cs typeface="Tahoma"/>
              </a:rPr>
              <a:t>manichini</a:t>
            </a:r>
            <a:r>
              <a:rPr dirty="0" sz="900" spc="5">
                <a:latin typeface="Tahoma"/>
                <a:cs typeface="Tahoma"/>
              </a:rPr>
              <a:t> </a:t>
            </a:r>
            <a:r>
              <a:rPr dirty="0" sz="900" spc="20">
                <a:latin typeface="Tahoma"/>
                <a:cs typeface="Tahoma"/>
              </a:rPr>
              <a:t>p</a:t>
            </a:r>
            <a:r>
              <a:rPr dirty="0" sz="900" spc="-15">
                <a:latin typeface="Tahoma"/>
                <a:cs typeface="Tahoma"/>
              </a:rPr>
              <a:t>r</a:t>
            </a:r>
            <a:r>
              <a:rPr dirty="0" sz="900" spc="-10">
                <a:latin typeface="Tahoma"/>
                <a:cs typeface="Tahoma"/>
              </a:rPr>
              <a:t>o</a:t>
            </a:r>
            <a:r>
              <a:rPr dirty="0" sz="900" spc="-25">
                <a:latin typeface="Tahoma"/>
                <a:cs typeface="Tahoma"/>
              </a:rPr>
              <a:t>f</a:t>
            </a:r>
            <a:r>
              <a:rPr dirty="0" sz="900" spc="20">
                <a:latin typeface="Tahoma"/>
                <a:cs typeface="Tahoma"/>
              </a:rPr>
              <a:t>e</a:t>
            </a:r>
            <a:r>
              <a:rPr dirty="0" sz="900" spc="15">
                <a:latin typeface="Tahoma"/>
                <a:cs typeface="Tahoma"/>
              </a:rPr>
              <a:t>s</a:t>
            </a:r>
            <a:r>
              <a:rPr dirty="0" sz="900" spc="10">
                <a:latin typeface="Tahoma"/>
                <a:cs typeface="Tahoma"/>
              </a:rPr>
              <a:t>sionali,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insegna</a:t>
            </a:r>
            <a:r>
              <a:rPr dirty="0" sz="900" spc="-5">
                <a:latin typeface="Tahoma"/>
                <a:cs typeface="Tahoma"/>
              </a:rPr>
              <a:t>t</a:t>
            </a:r>
            <a:r>
              <a:rPr dirty="0" sz="900">
                <a:latin typeface="Tahoma"/>
                <a:cs typeface="Tahoma"/>
              </a:rPr>
              <a:t>e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15">
                <a:latin typeface="Tahoma"/>
                <a:cs typeface="Tahoma"/>
              </a:rPr>
              <a:t>agli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30">
                <a:latin typeface="Tahoma"/>
                <a:cs typeface="Tahoma"/>
              </a:rPr>
              <a:t>s</a:t>
            </a:r>
            <a:r>
              <a:rPr dirty="0" sz="900">
                <a:latin typeface="Tahoma"/>
                <a:cs typeface="Tahoma"/>
              </a:rPr>
              <a:t>tudenti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di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5">
                <a:latin typeface="Tahoma"/>
                <a:cs typeface="Tahoma"/>
              </a:rPr>
              <a:t>in</a:t>
            </a:r>
            <a:r>
              <a:rPr dirty="0" sz="900" spc="-10">
                <a:latin typeface="Tahoma"/>
                <a:cs typeface="Tahoma"/>
              </a:rPr>
              <a:t>f</a:t>
            </a:r>
            <a:r>
              <a:rPr dirty="0" sz="900" spc="25">
                <a:latin typeface="Tahoma"/>
                <a:cs typeface="Tahoma"/>
              </a:rPr>
              <a:t>ermieri</a:t>
            </a:r>
            <a:r>
              <a:rPr dirty="0" sz="900" spc="15">
                <a:latin typeface="Tahoma"/>
                <a:cs typeface="Tahoma"/>
              </a:rPr>
              <a:t>s</a:t>
            </a:r>
            <a:r>
              <a:rPr dirty="0" sz="900" spc="10">
                <a:latin typeface="Tahoma"/>
                <a:cs typeface="Tahoma"/>
              </a:rPr>
              <a:t>ti</a:t>
            </a:r>
            <a:r>
              <a:rPr dirty="0" sz="900" spc="10">
                <a:latin typeface="Tahoma"/>
                <a:cs typeface="Tahoma"/>
              </a:rPr>
              <a:t>c</a:t>
            </a:r>
            <a:r>
              <a:rPr dirty="0" sz="900" spc="-15">
                <a:latin typeface="Tahoma"/>
                <a:cs typeface="Tahoma"/>
              </a:rPr>
              <a:t>a.</a:t>
            </a:r>
            <a:endParaRPr sz="900">
              <a:latin typeface="Tahoma"/>
              <a:cs typeface="Tahoma"/>
            </a:endParaRPr>
          </a:p>
          <a:p>
            <a:pPr algn="just" marL="12700">
              <a:lnSpc>
                <a:spcPct val="100000"/>
              </a:lnSpc>
            </a:pPr>
            <a:r>
              <a:rPr dirty="0" sz="900" spc="30">
                <a:latin typeface="Tahoma"/>
                <a:cs typeface="Tahoma"/>
              </a:rPr>
              <a:t>Le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15">
                <a:latin typeface="Tahoma"/>
                <a:cs typeface="Tahoma"/>
              </a:rPr>
              <a:t>simulazioni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-60">
                <a:latin typeface="Tahoma"/>
                <a:cs typeface="Tahoma"/>
              </a:rPr>
              <a:t>v</a:t>
            </a:r>
            <a:r>
              <a:rPr dirty="0" sz="900" spc="35">
                <a:latin typeface="Tahoma"/>
                <a:cs typeface="Tahoma"/>
              </a:rPr>
              <a:t>er</a:t>
            </a:r>
            <a:r>
              <a:rPr dirty="0" sz="900" spc="20">
                <a:latin typeface="Tahoma"/>
                <a:cs typeface="Tahoma"/>
              </a:rPr>
              <a:t>r</a:t>
            </a:r>
            <a:r>
              <a:rPr dirty="0" sz="900" spc="-5">
                <a:latin typeface="Tahoma"/>
                <a:cs typeface="Tahoma"/>
              </a:rPr>
              <a:t>anno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5">
                <a:latin typeface="Tahoma"/>
                <a:cs typeface="Tahoma"/>
              </a:rPr>
              <a:t>ripetu</a:t>
            </a:r>
            <a:r>
              <a:rPr dirty="0" sz="900">
                <a:latin typeface="Tahoma"/>
                <a:cs typeface="Tahoma"/>
              </a:rPr>
              <a:t>t</a:t>
            </a:r>
            <a:r>
              <a:rPr dirty="0" sz="900">
                <a:latin typeface="Tahoma"/>
                <a:cs typeface="Tahoma"/>
              </a:rPr>
              <a:t>e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ogni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-25">
                <a:latin typeface="Tahoma"/>
                <a:cs typeface="Tahoma"/>
              </a:rPr>
              <a:t>20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10">
                <a:latin typeface="Tahoma"/>
                <a:cs typeface="Tahoma"/>
              </a:rPr>
              <a:t>minuti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30">
                <a:latin typeface="Tahoma"/>
                <a:cs typeface="Tahoma"/>
              </a:rPr>
              <a:t>ci</a:t>
            </a:r>
            <a:r>
              <a:rPr dirty="0" sz="900">
                <a:latin typeface="Tahoma"/>
                <a:cs typeface="Tahoma"/>
              </a:rPr>
              <a:t>r</a:t>
            </a:r>
            <a:r>
              <a:rPr dirty="0" sz="900" spc="15">
                <a:latin typeface="Tahoma"/>
                <a:cs typeface="Tahoma"/>
              </a:rPr>
              <a:t>c</a:t>
            </a:r>
            <a:r>
              <a:rPr dirty="0" sz="900" spc="-15">
                <a:latin typeface="Tahoma"/>
                <a:cs typeface="Tahoma"/>
              </a:rPr>
              <a:t>a.</a:t>
            </a:r>
            <a:endParaRPr sz="900">
              <a:latin typeface="Tahoma"/>
              <a:cs typeface="Tahoma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900" spc="-85">
                <a:latin typeface="Tahoma"/>
                <a:cs typeface="Tahoma"/>
              </a:rPr>
              <a:t>I</a:t>
            </a:r>
            <a:r>
              <a:rPr dirty="0" sz="900" spc="-85">
                <a:latin typeface="Tahoma"/>
                <a:cs typeface="Tahoma"/>
              </a:rPr>
              <a:t> </a:t>
            </a:r>
            <a:r>
              <a:rPr dirty="0" sz="900" spc="-114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tu</a:t>
            </a:r>
            <a:r>
              <a:rPr dirty="0" sz="900" spc="-5">
                <a:latin typeface="Tahoma"/>
                <a:cs typeface="Tahoma"/>
              </a:rPr>
              <a:t>t</a:t>
            </a:r>
            <a:r>
              <a:rPr dirty="0" sz="900" spc="20">
                <a:latin typeface="Tahoma"/>
                <a:cs typeface="Tahoma"/>
              </a:rPr>
              <a:t>or</a:t>
            </a:r>
            <a:r>
              <a:rPr dirty="0" sz="900">
                <a:latin typeface="Tahoma"/>
                <a:cs typeface="Tahoma"/>
              </a:rPr>
              <a:t> </a:t>
            </a:r>
            <a:r>
              <a:rPr dirty="0" sz="900" spc="-114">
                <a:latin typeface="Tahoma"/>
                <a:cs typeface="Tahoma"/>
              </a:rPr>
              <a:t> </a:t>
            </a:r>
            <a:r>
              <a:rPr dirty="0" sz="900" spc="5">
                <a:latin typeface="Tahoma"/>
                <a:cs typeface="Tahoma"/>
              </a:rPr>
              <a:t>didattici</a:t>
            </a:r>
            <a:r>
              <a:rPr dirty="0" sz="900">
                <a:latin typeface="Tahoma"/>
                <a:cs typeface="Tahoma"/>
              </a:rPr>
              <a:t> </a:t>
            </a:r>
            <a:r>
              <a:rPr dirty="0" sz="900" spc="-114">
                <a:latin typeface="Tahoma"/>
                <a:cs typeface="Tahoma"/>
              </a:rPr>
              <a:t> </a:t>
            </a:r>
            <a:r>
              <a:rPr dirty="0" sz="900" spc="-25">
                <a:latin typeface="Tahoma"/>
                <a:cs typeface="Tahoma"/>
              </a:rPr>
              <a:t>f</a:t>
            </a:r>
            <a:r>
              <a:rPr dirty="0" sz="900" spc="20">
                <a:latin typeface="Tahoma"/>
                <a:cs typeface="Tahoma"/>
              </a:rPr>
              <a:t>orni</a:t>
            </a:r>
            <a:r>
              <a:rPr dirty="0" sz="900" spc="5">
                <a:latin typeface="Tahoma"/>
                <a:cs typeface="Tahoma"/>
              </a:rPr>
              <a:t>r</a:t>
            </a:r>
            <a:r>
              <a:rPr dirty="0" sz="900" spc="-5">
                <a:latin typeface="Tahoma"/>
                <a:cs typeface="Tahoma"/>
              </a:rPr>
              <a:t>anno</a:t>
            </a:r>
            <a:r>
              <a:rPr dirty="0" sz="900">
                <a:latin typeface="Tahoma"/>
                <a:cs typeface="Tahoma"/>
              </a:rPr>
              <a:t> </a:t>
            </a:r>
            <a:r>
              <a:rPr dirty="0" sz="900" spc="-114">
                <a:latin typeface="Tahoma"/>
                <a:cs typeface="Tahoma"/>
              </a:rPr>
              <a:t> </a:t>
            </a:r>
            <a:r>
              <a:rPr dirty="0" sz="900" spc="5">
                <a:latin typeface="Tahoma"/>
                <a:cs typeface="Tahoma"/>
              </a:rPr>
              <a:t>in</a:t>
            </a:r>
            <a:r>
              <a:rPr dirty="0" sz="900" spc="-10">
                <a:latin typeface="Tahoma"/>
                <a:cs typeface="Tahoma"/>
              </a:rPr>
              <a:t>f</a:t>
            </a:r>
            <a:r>
              <a:rPr dirty="0" sz="900" spc="10">
                <a:latin typeface="Tahoma"/>
                <a:cs typeface="Tahoma"/>
              </a:rPr>
              <a:t>ormazioni</a:t>
            </a:r>
            <a:r>
              <a:rPr dirty="0" sz="900">
                <a:latin typeface="Tahoma"/>
                <a:cs typeface="Tahoma"/>
              </a:rPr>
              <a:t> </a:t>
            </a:r>
            <a:r>
              <a:rPr dirty="0" sz="900" spc="-114">
                <a:latin typeface="Tahoma"/>
                <a:cs typeface="Tahoma"/>
              </a:rPr>
              <a:t> </a:t>
            </a:r>
            <a:r>
              <a:rPr dirty="0" sz="900" spc="25">
                <a:latin typeface="Tahoma"/>
                <a:cs typeface="Tahoma"/>
              </a:rPr>
              <a:t>alla</a:t>
            </a:r>
            <a:r>
              <a:rPr dirty="0" sz="900">
                <a:latin typeface="Tahoma"/>
                <a:cs typeface="Tahoma"/>
              </a:rPr>
              <a:t> </a:t>
            </a:r>
            <a:r>
              <a:rPr dirty="0" sz="900" spc="-114">
                <a:latin typeface="Tahoma"/>
                <a:cs typeface="Tahoma"/>
              </a:rPr>
              <a:t> </a:t>
            </a:r>
            <a:r>
              <a:rPr dirty="0" sz="900" spc="5">
                <a:latin typeface="Tahoma"/>
                <a:cs typeface="Tahoma"/>
              </a:rPr>
              <a:t>cit</a:t>
            </a:r>
            <a:r>
              <a:rPr dirty="0" sz="900">
                <a:latin typeface="Tahoma"/>
                <a:cs typeface="Tahoma"/>
              </a:rPr>
              <a:t>t</a:t>
            </a:r>
            <a:r>
              <a:rPr dirty="0" sz="900">
                <a:latin typeface="Tahoma"/>
                <a:cs typeface="Tahoma"/>
              </a:rPr>
              <a:t>adinanza</a:t>
            </a:r>
            <a:r>
              <a:rPr dirty="0" sz="900">
                <a:latin typeface="Tahoma"/>
                <a:cs typeface="Tahoma"/>
              </a:rPr>
              <a:t> </a:t>
            </a:r>
            <a:r>
              <a:rPr dirty="0" sz="900" spc="-114">
                <a:latin typeface="Tahoma"/>
                <a:cs typeface="Tahoma"/>
              </a:rPr>
              <a:t> </a:t>
            </a:r>
            <a:r>
              <a:rPr dirty="0" sz="900" spc="30">
                <a:latin typeface="Tahoma"/>
                <a:cs typeface="Tahoma"/>
              </a:rPr>
              <a:t>sul</a:t>
            </a:r>
            <a:r>
              <a:rPr dirty="0" sz="900" spc="25">
                <a:latin typeface="Tahoma"/>
                <a:cs typeface="Tahoma"/>
              </a:rPr>
              <a:t> </a:t>
            </a:r>
            <a:r>
              <a:rPr dirty="0" sz="900" spc="40">
                <a:latin typeface="Tahoma"/>
                <a:cs typeface="Tahoma"/>
              </a:rPr>
              <a:t>r</a:t>
            </a:r>
            <a:r>
              <a:rPr dirty="0" sz="900" spc="10">
                <a:latin typeface="Tahoma"/>
                <a:cs typeface="Tahoma"/>
              </a:rPr>
              <a:t>aziona</a:t>
            </a:r>
            <a:r>
              <a:rPr dirty="0" sz="900" spc="-5">
                <a:latin typeface="Tahoma"/>
                <a:cs typeface="Tahoma"/>
              </a:rPr>
              <a:t>l</a:t>
            </a:r>
            <a:r>
              <a:rPr dirty="0" sz="900">
                <a:latin typeface="Tahoma"/>
                <a:cs typeface="Tahoma"/>
              </a:rPr>
              <a:t>e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10">
                <a:latin typeface="Tahoma"/>
                <a:cs typeface="Tahoma"/>
              </a:rPr>
              <a:t>scientifi</a:t>
            </a:r>
            <a:r>
              <a:rPr dirty="0" sz="900">
                <a:latin typeface="Tahoma"/>
                <a:cs typeface="Tahoma"/>
              </a:rPr>
              <a:t>c</a:t>
            </a:r>
            <a:r>
              <a:rPr dirty="0" sz="900" spc="-15">
                <a:latin typeface="Tahoma"/>
                <a:cs typeface="Tahoma"/>
              </a:rPr>
              <a:t>o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30">
                <a:latin typeface="Tahoma"/>
                <a:cs typeface="Tahoma"/>
              </a:rPr>
              <a:t>del</a:t>
            </a:r>
            <a:r>
              <a:rPr dirty="0" sz="900" spc="5">
                <a:latin typeface="Tahoma"/>
                <a:cs typeface="Tahoma"/>
              </a:rPr>
              <a:t>l</a:t>
            </a:r>
            <a:r>
              <a:rPr dirty="0" sz="900">
                <a:latin typeface="Tahoma"/>
                <a:cs typeface="Tahoma"/>
              </a:rPr>
              <a:t>e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20">
                <a:latin typeface="Tahoma"/>
                <a:cs typeface="Tahoma"/>
              </a:rPr>
              <a:t>p</a:t>
            </a:r>
            <a:r>
              <a:rPr dirty="0" sz="900" spc="-15">
                <a:latin typeface="Tahoma"/>
                <a:cs typeface="Tahoma"/>
              </a:rPr>
              <a:t>r</a:t>
            </a:r>
            <a:r>
              <a:rPr dirty="0" sz="900">
                <a:latin typeface="Tahoma"/>
                <a:cs typeface="Tahoma"/>
              </a:rPr>
              <a:t>o</a:t>
            </a:r>
            <a:r>
              <a:rPr dirty="0" sz="900" spc="-15">
                <a:latin typeface="Tahoma"/>
                <a:cs typeface="Tahoma"/>
              </a:rPr>
              <a:t>c</a:t>
            </a:r>
            <a:r>
              <a:rPr dirty="0" sz="900" spc="10">
                <a:latin typeface="Tahoma"/>
                <a:cs typeface="Tahoma"/>
              </a:rPr>
              <a:t>edu</a:t>
            </a:r>
            <a:r>
              <a:rPr dirty="0" sz="900" spc="-25">
                <a:latin typeface="Tahoma"/>
                <a:cs typeface="Tahoma"/>
              </a:rPr>
              <a:t>r</a:t>
            </a:r>
            <a:r>
              <a:rPr dirty="0" sz="900" spc="-15">
                <a:latin typeface="Tahoma"/>
                <a:cs typeface="Tahoma"/>
              </a:rPr>
              <a:t>e.</a:t>
            </a:r>
            <a:endParaRPr sz="900">
              <a:latin typeface="Tahoma"/>
              <a:cs typeface="Tahoma"/>
            </a:endParaRPr>
          </a:p>
          <a:p>
            <a:pPr algn="just" marL="12700">
              <a:lnSpc>
                <a:spcPct val="100000"/>
              </a:lnSpc>
            </a:pPr>
            <a:r>
              <a:rPr dirty="0" sz="900" spc="5">
                <a:latin typeface="Tahoma"/>
                <a:cs typeface="Tahoma"/>
              </a:rPr>
              <a:t>A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25">
                <a:latin typeface="Tahoma"/>
                <a:cs typeface="Tahoma"/>
              </a:rPr>
              <a:t>cu</a:t>
            </a:r>
            <a:r>
              <a:rPr dirty="0" sz="900" spc="5">
                <a:latin typeface="Tahoma"/>
                <a:cs typeface="Tahoma"/>
              </a:rPr>
              <a:t>r</a:t>
            </a:r>
            <a:r>
              <a:rPr dirty="0" sz="900">
                <a:latin typeface="Tahoma"/>
                <a:cs typeface="Tahoma"/>
              </a:rPr>
              <a:t>a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15">
                <a:latin typeface="Tahoma"/>
                <a:cs typeface="Tahoma"/>
              </a:rPr>
              <a:t>del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25">
                <a:latin typeface="Tahoma"/>
                <a:cs typeface="Tahoma"/>
              </a:rPr>
              <a:t>Co</a:t>
            </a:r>
            <a:r>
              <a:rPr dirty="0" sz="900" spc="5">
                <a:latin typeface="Tahoma"/>
                <a:cs typeface="Tahoma"/>
              </a:rPr>
              <a:t>r</a:t>
            </a:r>
            <a:r>
              <a:rPr dirty="0" sz="900" spc="10">
                <a:latin typeface="Tahoma"/>
                <a:cs typeface="Tahoma"/>
              </a:rPr>
              <a:t>so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di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30">
                <a:latin typeface="Tahoma"/>
                <a:cs typeface="Tahoma"/>
              </a:rPr>
              <a:t>s</a:t>
            </a:r>
            <a:r>
              <a:rPr dirty="0" sz="900">
                <a:latin typeface="Tahoma"/>
                <a:cs typeface="Tahoma"/>
              </a:rPr>
              <a:t>tudio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10">
                <a:latin typeface="Tahoma"/>
                <a:cs typeface="Tahoma"/>
              </a:rPr>
              <a:t>in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-35">
                <a:latin typeface="Tahoma"/>
                <a:cs typeface="Tahoma"/>
              </a:rPr>
              <a:t>In</a:t>
            </a:r>
            <a:r>
              <a:rPr dirty="0" sz="900" spc="-40">
                <a:latin typeface="Tahoma"/>
                <a:cs typeface="Tahoma"/>
              </a:rPr>
              <a:t>f</a:t>
            </a:r>
            <a:r>
              <a:rPr dirty="0" sz="900" spc="25">
                <a:latin typeface="Tahoma"/>
                <a:cs typeface="Tahoma"/>
              </a:rPr>
              <a:t>ermieri</a:t>
            </a:r>
            <a:r>
              <a:rPr dirty="0" sz="900" spc="15">
                <a:latin typeface="Tahoma"/>
                <a:cs typeface="Tahoma"/>
              </a:rPr>
              <a:t>s</a:t>
            </a:r>
            <a:r>
              <a:rPr dirty="0" sz="900" spc="10">
                <a:latin typeface="Tahoma"/>
                <a:cs typeface="Tahoma"/>
              </a:rPr>
              <a:t>ti</a:t>
            </a:r>
            <a:r>
              <a:rPr dirty="0" sz="900" spc="10">
                <a:latin typeface="Tahoma"/>
                <a:cs typeface="Tahoma"/>
              </a:rPr>
              <a:t>c</a:t>
            </a:r>
            <a:r>
              <a:rPr dirty="0" sz="900" spc="-15">
                <a:latin typeface="Tahoma"/>
                <a:cs typeface="Tahoma"/>
              </a:rPr>
              <a:t>a.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167299" y="2636780"/>
            <a:ext cx="213360" cy="406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000" spc="-95" b="1">
                <a:solidFill>
                  <a:srgbClr val="8AC2EB"/>
                </a:solidFill>
                <a:latin typeface="Trebuchet MS"/>
                <a:cs typeface="Trebuchet MS"/>
              </a:rPr>
              <a:t>•</a:t>
            </a:r>
            <a:endParaRPr sz="3000">
              <a:latin typeface="Trebuchet MS"/>
              <a:cs typeface="Trebuchet MS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381648" y="2777314"/>
            <a:ext cx="163004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85" b="1">
                <a:solidFill>
                  <a:srgbClr val="8AC2EB"/>
                </a:solidFill>
                <a:latin typeface="Trebuchet MS"/>
                <a:cs typeface="Trebuchet MS"/>
              </a:rPr>
              <a:t>T</a:t>
            </a:r>
            <a:r>
              <a:rPr dirty="0" sz="900" spc="10" b="1">
                <a:solidFill>
                  <a:srgbClr val="8AC2EB"/>
                </a:solidFill>
                <a:latin typeface="Trebuchet MS"/>
                <a:cs typeface="Trebuchet MS"/>
              </a:rPr>
              <a:t>r</a:t>
            </a:r>
            <a:r>
              <a:rPr dirty="0" sz="900" b="1">
                <a:solidFill>
                  <a:srgbClr val="8AC2EB"/>
                </a:solidFill>
                <a:latin typeface="Trebuchet MS"/>
                <a:cs typeface="Trebuchet MS"/>
              </a:rPr>
              <a:t>a</a:t>
            </a:r>
            <a:r>
              <a:rPr dirty="0" sz="900" spc="-65" b="1">
                <a:solidFill>
                  <a:srgbClr val="8AC2EB"/>
                </a:solidFill>
                <a:latin typeface="Trebuchet MS"/>
                <a:cs typeface="Trebuchet MS"/>
              </a:rPr>
              <a:t> </a:t>
            </a:r>
            <a:r>
              <a:rPr dirty="0" sz="900" spc="-15" b="1">
                <a:solidFill>
                  <a:srgbClr val="8AC2EB"/>
                </a:solidFill>
                <a:latin typeface="Trebuchet MS"/>
                <a:cs typeface="Trebuchet MS"/>
              </a:rPr>
              <a:t>ma</a:t>
            </a:r>
            <a:r>
              <a:rPr dirty="0" sz="900" spc="-15" b="1">
                <a:solidFill>
                  <a:srgbClr val="8AC2EB"/>
                </a:solidFill>
                <a:latin typeface="Trebuchet MS"/>
                <a:cs typeface="Trebuchet MS"/>
              </a:rPr>
              <a:t>t</a:t>
            </a:r>
            <a:r>
              <a:rPr dirty="0" sz="900" spc="-5" b="1">
                <a:solidFill>
                  <a:srgbClr val="8AC2EB"/>
                </a:solidFill>
                <a:latin typeface="Trebuchet MS"/>
                <a:cs typeface="Trebuchet MS"/>
              </a:rPr>
              <a:t>eriali</a:t>
            </a:r>
            <a:r>
              <a:rPr dirty="0" sz="900" spc="-65" b="1">
                <a:solidFill>
                  <a:srgbClr val="8AC2EB"/>
                </a:solidFill>
                <a:latin typeface="Trebuchet MS"/>
                <a:cs typeface="Trebuchet MS"/>
              </a:rPr>
              <a:t> </a:t>
            </a:r>
            <a:r>
              <a:rPr dirty="0" sz="900" spc="-25" b="1">
                <a:solidFill>
                  <a:srgbClr val="8AC2EB"/>
                </a:solidFill>
                <a:latin typeface="Trebuchet MS"/>
                <a:cs typeface="Trebuchet MS"/>
              </a:rPr>
              <a:t>antichi</a:t>
            </a:r>
            <a:r>
              <a:rPr dirty="0" sz="900" spc="-65" b="1">
                <a:solidFill>
                  <a:srgbClr val="8AC2EB"/>
                </a:solidFill>
                <a:latin typeface="Trebuchet MS"/>
                <a:cs typeface="Trebuchet MS"/>
              </a:rPr>
              <a:t> </a:t>
            </a:r>
            <a:r>
              <a:rPr dirty="0" sz="900" spc="-30" b="1">
                <a:solidFill>
                  <a:srgbClr val="8AC2EB"/>
                </a:solidFill>
                <a:latin typeface="Trebuchet MS"/>
                <a:cs typeface="Trebuchet MS"/>
              </a:rPr>
              <a:t>e</a:t>
            </a:r>
            <a:r>
              <a:rPr dirty="0" sz="900" spc="-65" b="1">
                <a:solidFill>
                  <a:srgbClr val="8AC2EB"/>
                </a:solidFill>
                <a:latin typeface="Trebuchet MS"/>
                <a:cs typeface="Trebuchet MS"/>
              </a:rPr>
              <a:t> </a:t>
            </a:r>
            <a:r>
              <a:rPr dirty="0" sz="900" spc="-10" b="1">
                <a:solidFill>
                  <a:srgbClr val="8AC2EB"/>
                </a:solidFill>
                <a:latin typeface="Trebuchet MS"/>
                <a:cs typeface="Trebuchet MS"/>
              </a:rPr>
              <a:t>moderni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167299" y="2914620"/>
            <a:ext cx="3230245" cy="24714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900">
                <a:latin typeface="Tahoma"/>
                <a:cs typeface="Tahoma"/>
              </a:rPr>
              <a:t>O</a:t>
            </a:r>
            <a:r>
              <a:rPr dirty="0" sz="900" spc="-30">
                <a:latin typeface="Tahoma"/>
                <a:cs typeface="Tahoma"/>
              </a:rPr>
              <a:t>r</a:t>
            </a:r>
            <a:r>
              <a:rPr dirty="0" sz="900">
                <a:latin typeface="Tahoma"/>
                <a:cs typeface="Tahoma"/>
              </a:rPr>
              <a:t>e</a:t>
            </a:r>
            <a:r>
              <a:rPr dirty="0" sz="900" spc="5">
                <a:latin typeface="Tahoma"/>
                <a:cs typeface="Tahoma"/>
              </a:rPr>
              <a:t> </a:t>
            </a:r>
            <a:r>
              <a:rPr dirty="0" sz="900" spc="-30">
                <a:latin typeface="Tahoma"/>
                <a:cs typeface="Tahoma"/>
              </a:rPr>
              <a:t>17.00</a:t>
            </a:r>
            <a:r>
              <a:rPr dirty="0" sz="900" spc="5">
                <a:latin typeface="Tahoma"/>
                <a:cs typeface="Tahoma"/>
              </a:rPr>
              <a:t> </a:t>
            </a:r>
            <a:r>
              <a:rPr dirty="0" sz="900" spc="55">
                <a:latin typeface="Tahoma"/>
                <a:cs typeface="Tahoma"/>
              </a:rPr>
              <a:t>-</a:t>
            </a:r>
            <a:r>
              <a:rPr dirty="0" sz="900" spc="5">
                <a:latin typeface="Tahoma"/>
                <a:cs typeface="Tahoma"/>
              </a:rPr>
              <a:t> </a:t>
            </a:r>
            <a:r>
              <a:rPr dirty="0" sz="900" spc="-30">
                <a:latin typeface="Tahoma"/>
                <a:cs typeface="Tahoma"/>
              </a:rPr>
              <a:t>19.00,</a:t>
            </a:r>
            <a:r>
              <a:rPr dirty="0" sz="900" spc="5">
                <a:latin typeface="Tahoma"/>
                <a:cs typeface="Tahoma"/>
              </a:rPr>
              <a:t> </a:t>
            </a:r>
            <a:r>
              <a:rPr dirty="0" sz="900" spc="20">
                <a:latin typeface="Tahoma"/>
                <a:cs typeface="Tahoma"/>
              </a:rPr>
              <a:t>Sala</a:t>
            </a:r>
            <a:r>
              <a:rPr dirty="0" sz="900" spc="5">
                <a:latin typeface="Tahoma"/>
                <a:cs typeface="Tahoma"/>
              </a:rPr>
              <a:t> </a:t>
            </a:r>
            <a:r>
              <a:rPr dirty="0" sz="900" spc="5">
                <a:latin typeface="Tahoma"/>
                <a:cs typeface="Tahoma"/>
              </a:rPr>
              <a:t>c</a:t>
            </a:r>
            <a:r>
              <a:rPr dirty="0" sz="900" spc="-5">
                <a:latin typeface="Tahoma"/>
                <a:cs typeface="Tahoma"/>
              </a:rPr>
              <a:t>on</a:t>
            </a:r>
            <a:r>
              <a:rPr dirty="0" sz="900" spc="-20">
                <a:latin typeface="Tahoma"/>
                <a:cs typeface="Tahoma"/>
              </a:rPr>
              <a:t>f</a:t>
            </a:r>
            <a:r>
              <a:rPr dirty="0" sz="900" spc="30">
                <a:latin typeface="Tahoma"/>
                <a:cs typeface="Tahoma"/>
              </a:rPr>
              <a:t>e</a:t>
            </a:r>
            <a:r>
              <a:rPr dirty="0" sz="900" spc="-10">
                <a:latin typeface="Tahoma"/>
                <a:cs typeface="Tahoma"/>
              </a:rPr>
              <a:t>r</a:t>
            </a:r>
            <a:r>
              <a:rPr dirty="0" sz="900">
                <a:latin typeface="Tahoma"/>
                <a:cs typeface="Tahoma"/>
              </a:rPr>
              <a:t>enze</a:t>
            </a:r>
            <a:r>
              <a:rPr dirty="0" sz="900" spc="5">
                <a:latin typeface="Tahoma"/>
                <a:cs typeface="Tahoma"/>
              </a:rPr>
              <a:t> </a:t>
            </a:r>
            <a:r>
              <a:rPr dirty="0" sz="900" spc="20">
                <a:latin typeface="Tahoma"/>
                <a:cs typeface="Tahoma"/>
              </a:rPr>
              <a:t>della</a:t>
            </a:r>
            <a:r>
              <a:rPr dirty="0" sz="900" spc="5">
                <a:latin typeface="Tahoma"/>
                <a:cs typeface="Tahoma"/>
              </a:rPr>
              <a:t> </a:t>
            </a:r>
            <a:r>
              <a:rPr dirty="0" sz="900" spc="20">
                <a:latin typeface="Tahoma"/>
                <a:cs typeface="Tahoma"/>
              </a:rPr>
              <a:t>F</a:t>
            </a:r>
            <a:r>
              <a:rPr dirty="0" sz="900">
                <a:latin typeface="Tahoma"/>
                <a:cs typeface="Tahoma"/>
              </a:rPr>
              <a:t>ondazione</a:t>
            </a:r>
            <a:r>
              <a:rPr dirty="0" sz="900" spc="5">
                <a:latin typeface="Tahoma"/>
                <a:cs typeface="Tahoma"/>
              </a:rPr>
              <a:t> </a:t>
            </a:r>
            <a:r>
              <a:rPr dirty="0" sz="900" spc="25">
                <a:latin typeface="Tahoma"/>
                <a:cs typeface="Tahoma"/>
              </a:rPr>
              <a:t>Ban</a:t>
            </a:r>
            <a:r>
              <a:rPr dirty="0" sz="900" spc="15">
                <a:latin typeface="Tahoma"/>
                <a:cs typeface="Tahoma"/>
              </a:rPr>
              <a:t>c</a:t>
            </a:r>
            <a:r>
              <a:rPr dirty="0" sz="900">
                <a:latin typeface="Tahoma"/>
                <a:cs typeface="Tahoma"/>
              </a:rPr>
              <a:t>a</a:t>
            </a:r>
            <a:r>
              <a:rPr dirty="0" sz="900" spc="5">
                <a:latin typeface="Tahoma"/>
                <a:cs typeface="Tahoma"/>
              </a:rPr>
              <a:t> </a:t>
            </a:r>
            <a:r>
              <a:rPr dirty="0" sz="900" spc="15">
                <a:latin typeface="Tahoma"/>
                <a:cs typeface="Tahoma"/>
              </a:rPr>
              <a:t>del</a:t>
            </a:r>
            <a:r>
              <a:rPr dirty="0" sz="900" spc="10">
                <a:latin typeface="Tahoma"/>
                <a:cs typeface="Tahoma"/>
              </a:rPr>
              <a:t> </a:t>
            </a:r>
            <a:r>
              <a:rPr dirty="0" sz="900" spc="5">
                <a:latin typeface="Tahoma"/>
                <a:cs typeface="Tahoma"/>
              </a:rPr>
              <a:t>Mon</a:t>
            </a:r>
            <a:r>
              <a:rPr dirty="0" sz="900" spc="-5">
                <a:latin typeface="Tahoma"/>
                <a:cs typeface="Tahoma"/>
              </a:rPr>
              <a:t>t</a:t>
            </a:r>
            <a:r>
              <a:rPr dirty="0" sz="900">
                <a:latin typeface="Tahoma"/>
                <a:cs typeface="Tahoma"/>
              </a:rPr>
              <a:t>e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e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25">
                <a:latin typeface="Tahoma"/>
                <a:cs typeface="Tahoma"/>
              </a:rPr>
              <a:t>Ca</a:t>
            </a:r>
            <a:r>
              <a:rPr dirty="0" sz="900" spc="15">
                <a:latin typeface="Tahoma"/>
                <a:cs typeface="Tahoma"/>
              </a:rPr>
              <a:t>s</a:t>
            </a:r>
            <a:r>
              <a:rPr dirty="0" sz="900" spc="20">
                <a:latin typeface="Tahoma"/>
                <a:cs typeface="Tahoma"/>
              </a:rPr>
              <a:t>sa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di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15">
                <a:latin typeface="Tahoma"/>
                <a:cs typeface="Tahoma"/>
              </a:rPr>
              <a:t>Risparmio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20">
                <a:latin typeface="Tahoma"/>
                <a:cs typeface="Tahoma"/>
              </a:rPr>
              <a:t>F</a:t>
            </a:r>
            <a:r>
              <a:rPr dirty="0" sz="900">
                <a:latin typeface="Tahoma"/>
                <a:cs typeface="Tahoma"/>
              </a:rPr>
              <a:t>aenza</a:t>
            </a:r>
            <a:endParaRPr sz="900">
              <a:latin typeface="Tahoma"/>
              <a:cs typeface="Tahoma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900" i="1">
                <a:latin typeface="Trebuchet MS"/>
                <a:cs typeface="Trebuchet MS"/>
              </a:rPr>
              <a:t>-Conos</a:t>
            </a:r>
            <a:r>
              <a:rPr dirty="0" sz="900" spc="-10" i="1">
                <a:latin typeface="Trebuchet MS"/>
                <a:cs typeface="Trebuchet MS"/>
              </a:rPr>
              <a:t>c</a:t>
            </a:r>
            <a:r>
              <a:rPr dirty="0" sz="900" spc="-30" i="1">
                <a:latin typeface="Trebuchet MS"/>
                <a:cs typeface="Trebuchet MS"/>
              </a:rPr>
              <a:t>e</a:t>
            </a:r>
            <a:r>
              <a:rPr dirty="0" sz="900" spc="-45" i="1">
                <a:latin typeface="Trebuchet MS"/>
                <a:cs typeface="Trebuchet MS"/>
              </a:rPr>
              <a:t>r</a:t>
            </a:r>
            <a:r>
              <a:rPr dirty="0" sz="900" spc="-30" i="1">
                <a:latin typeface="Trebuchet MS"/>
                <a:cs typeface="Trebuchet MS"/>
              </a:rPr>
              <a:t>e</a:t>
            </a:r>
            <a:r>
              <a:rPr dirty="0" sz="900" spc="-114" i="1">
                <a:latin typeface="Trebuchet MS"/>
                <a:cs typeface="Trebuchet MS"/>
              </a:rPr>
              <a:t> </a:t>
            </a:r>
            <a:r>
              <a:rPr dirty="0" sz="900" spc="-65" i="1">
                <a:latin typeface="Trebuchet MS"/>
                <a:cs typeface="Trebuchet MS"/>
              </a:rPr>
              <a:t>il</a:t>
            </a:r>
            <a:r>
              <a:rPr dirty="0" sz="900" spc="-114" i="1">
                <a:latin typeface="Trebuchet MS"/>
                <a:cs typeface="Trebuchet MS"/>
              </a:rPr>
              <a:t> </a:t>
            </a:r>
            <a:r>
              <a:rPr dirty="0" sz="900" i="1">
                <a:latin typeface="Trebuchet MS"/>
                <a:cs typeface="Trebuchet MS"/>
              </a:rPr>
              <a:t>pa</a:t>
            </a:r>
            <a:r>
              <a:rPr dirty="0" sz="900" spc="-10" i="1">
                <a:latin typeface="Trebuchet MS"/>
                <a:cs typeface="Trebuchet MS"/>
              </a:rPr>
              <a:t>s</a:t>
            </a:r>
            <a:r>
              <a:rPr dirty="0" sz="900" spc="10" i="1">
                <a:latin typeface="Trebuchet MS"/>
                <a:cs typeface="Trebuchet MS"/>
              </a:rPr>
              <a:t>s</a:t>
            </a:r>
            <a:r>
              <a:rPr dirty="0" sz="900" spc="10" i="1">
                <a:latin typeface="Trebuchet MS"/>
                <a:cs typeface="Trebuchet MS"/>
              </a:rPr>
              <a:t>a</a:t>
            </a:r>
            <a:r>
              <a:rPr dirty="0" sz="900" spc="-100" i="1">
                <a:latin typeface="Trebuchet MS"/>
                <a:cs typeface="Trebuchet MS"/>
              </a:rPr>
              <a:t>t</a:t>
            </a:r>
            <a:r>
              <a:rPr dirty="0" sz="900" spc="-35" i="1">
                <a:latin typeface="Trebuchet MS"/>
                <a:cs typeface="Trebuchet MS"/>
              </a:rPr>
              <a:t>o</a:t>
            </a:r>
            <a:r>
              <a:rPr dirty="0" sz="900" spc="-114" i="1">
                <a:latin typeface="Trebuchet MS"/>
                <a:cs typeface="Trebuchet MS"/>
              </a:rPr>
              <a:t> </a:t>
            </a:r>
            <a:r>
              <a:rPr dirty="0" sz="900" spc="-30" i="1">
                <a:latin typeface="Trebuchet MS"/>
                <a:cs typeface="Trebuchet MS"/>
              </a:rPr>
              <a:t>per</a:t>
            </a:r>
            <a:r>
              <a:rPr dirty="0" sz="900" spc="-114" i="1">
                <a:latin typeface="Trebuchet MS"/>
                <a:cs typeface="Trebuchet MS"/>
              </a:rPr>
              <a:t> </a:t>
            </a:r>
            <a:r>
              <a:rPr dirty="0" sz="900" spc="-30" i="1">
                <a:latin typeface="Trebuchet MS"/>
                <a:cs typeface="Trebuchet MS"/>
              </a:rPr>
              <a:t>p</a:t>
            </a:r>
            <a:r>
              <a:rPr dirty="0" sz="900" spc="-45" i="1">
                <a:latin typeface="Trebuchet MS"/>
                <a:cs typeface="Trebuchet MS"/>
              </a:rPr>
              <a:t>r</a:t>
            </a:r>
            <a:r>
              <a:rPr dirty="0" sz="900" spc="-20" i="1">
                <a:latin typeface="Trebuchet MS"/>
                <a:cs typeface="Trebuchet MS"/>
              </a:rPr>
              <a:t>og</a:t>
            </a:r>
            <a:r>
              <a:rPr dirty="0" sz="900" spc="-25" i="1">
                <a:latin typeface="Trebuchet MS"/>
                <a:cs typeface="Trebuchet MS"/>
              </a:rPr>
              <a:t>e</a:t>
            </a:r>
            <a:r>
              <a:rPr dirty="0" sz="900" spc="-60" i="1">
                <a:latin typeface="Trebuchet MS"/>
                <a:cs typeface="Trebuchet MS"/>
              </a:rPr>
              <a:t>tta</a:t>
            </a:r>
            <a:r>
              <a:rPr dirty="0" sz="900" spc="-75" i="1">
                <a:latin typeface="Trebuchet MS"/>
                <a:cs typeface="Trebuchet MS"/>
              </a:rPr>
              <a:t>r</a:t>
            </a:r>
            <a:r>
              <a:rPr dirty="0" sz="900" spc="-30" i="1">
                <a:latin typeface="Trebuchet MS"/>
                <a:cs typeface="Trebuchet MS"/>
              </a:rPr>
              <a:t>e</a:t>
            </a:r>
            <a:r>
              <a:rPr dirty="0" sz="900" spc="-114" i="1">
                <a:latin typeface="Trebuchet MS"/>
                <a:cs typeface="Trebuchet MS"/>
              </a:rPr>
              <a:t> </a:t>
            </a:r>
            <a:r>
              <a:rPr dirty="0" sz="900" spc="-65" i="1">
                <a:latin typeface="Trebuchet MS"/>
                <a:cs typeface="Trebuchet MS"/>
              </a:rPr>
              <a:t>il</a:t>
            </a:r>
            <a:r>
              <a:rPr dirty="0" sz="900" spc="-114" i="1">
                <a:latin typeface="Trebuchet MS"/>
                <a:cs typeface="Trebuchet MS"/>
              </a:rPr>
              <a:t> </a:t>
            </a:r>
            <a:r>
              <a:rPr dirty="0" sz="900" spc="-55" i="1">
                <a:latin typeface="Trebuchet MS"/>
                <a:cs typeface="Trebuchet MS"/>
              </a:rPr>
              <a:t>futu</a:t>
            </a:r>
            <a:r>
              <a:rPr dirty="0" sz="900" spc="-65" i="1">
                <a:latin typeface="Trebuchet MS"/>
                <a:cs typeface="Trebuchet MS"/>
              </a:rPr>
              <a:t>r</a:t>
            </a:r>
            <a:r>
              <a:rPr dirty="0" sz="900" spc="-60" i="1">
                <a:latin typeface="Trebuchet MS"/>
                <a:cs typeface="Trebuchet MS"/>
              </a:rPr>
              <a:t>o:</a:t>
            </a:r>
            <a:r>
              <a:rPr dirty="0" sz="900" spc="-114" i="1">
                <a:latin typeface="Trebuchet MS"/>
                <a:cs typeface="Trebuchet MS"/>
              </a:rPr>
              <a:t> </a:t>
            </a:r>
            <a:r>
              <a:rPr dirty="0" sz="900" spc="-15" i="1">
                <a:latin typeface="Trebuchet MS"/>
                <a:cs typeface="Trebuchet MS"/>
              </a:rPr>
              <a:t>m</a:t>
            </a:r>
            <a:r>
              <a:rPr dirty="0" sz="900" spc="-15" i="1">
                <a:latin typeface="Trebuchet MS"/>
                <a:cs typeface="Trebuchet MS"/>
              </a:rPr>
              <a:t>a</a:t>
            </a:r>
            <a:r>
              <a:rPr dirty="0" sz="900" spc="-100" i="1">
                <a:latin typeface="Trebuchet MS"/>
                <a:cs typeface="Trebuchet MS"/>
              </a:rPr>
              <a:t>t</a:t>
            </a:r>
            <a:r>
              <a:rPr dirty="0" sz="900" spc="-45" i="1">
                <a:latin typeface="Trebuchet MS"/>
                <a:cs typeface="Trebuchet MS"/>
              </a:rPr>
              <a:t>eriali</a:t>
            </a:r>
            <a:r>
              <a:rPr dirty="0" sz="900" spc="-114" i="1">
                <a:latin typeface="Trebuchet MS"/>
                <a:cs typeface="Trebuchet MS"/>
              </a:rPr>
              <a:t> </a:t>
            </a:r>
            <a:r>
              <a:rPr dirty="0" sz="900" spc="-30" i="1">
                <a:latin typeface="Trebuchet MS"/>
                <a:cs typeface="Trebuchet MS"/>
              </a:rPr>
              <a:t>e</a:t>
            </a:r>
            <a:r>
              <a:rPr dirty="0" sz="900" spc="-114" i="1">
                <a:latin typeface="Trebuchet MS"/>
                <a:cs typeface="Trebuchet MS"/>
              </a:rPr>
              <a:t> </a:t>
            </a:r>
            <a:r>
              <a:rPr dirty="0" sz="900" spc="-100" i="1">
                <a:latin typeface="Trebuchet MS"/>
                <a:cs typeface="Trebuchet MS"/>
              </a:rPr>
              <a:t>t</a:t>
            </a:r>
            <a:r>
              <a:rPr dirty="0" sz="900" spc="-30" i="1">
                <a:latin typeface="Trebuchet MS"/>
                <a:cs typeface="Trebuchet MS"/>
              </a:rPr>
              <a:t>ecno</a:t>
            </a:r>
            <a:r>
              <a:rPr dirty="0" sz="900" spc="-25" i="1">
                <a:latin typeface="Trebuchet MS"/>
                <a:cs typeface="Trebuchet MS"/>
              </a:rPr>
              <a:t>l</a:t>
            </a:r>
            <a:r>
              <a:rPr dirty="0" sz="900" spc="-30" i="1">
                <a:latin typeface="Trebuchet MS"/>
                <a:cs typeface="Trebuchet MS"/>
              </a:rPr>
              <a:t>ogie</a:t>
            </a:r>
            <a:r>
              <a:rPr dirty="0" sz="900" spc="-20" i="1">
                <a:latin typeface="Trebuchet MS"/>
                <a:cs typeface="Trebuchet MS"/>
              </a:rPr>
              <a:t> </a:t>
            </a:r>
            <a:r>
              <a:rPr dirty="0" sz="900" spc="30">
                <a:latin typeface="Tahoma"/>
                <a:cs typeface="Tahoma"/>
              </a:rPr>
              <a:t>La</a:t>
            </a:r>
            <a:r>
              <a:rPr dirty="0" sz="900" spc="40">
                <a:latin typeface="Tahoma"/>
                <a:cs typeface="Tahoma"/>
              </a:rPr>
              <a:t> </a:t>
            </a:r>
            <a:r>
              <a:rPr dirty="0" sz="900" spc="30">
                <a:latin typeface="Tahoma"/>
                <a:cs typeface="Tahoma"/>
              </a:rPr>
              <a:t>ris</a:t>
            </a:r>
            <a:r>
              <a:rPr dirty="0" sz="900" spc="25">
                <a:latin typeface="Tahoma"/>
                <a:cs typeface="Tahoma"/>
              </a:rPr>
              <a:t>c</a:t>
            </a:r>
            <a:r>
              <a:rPr dirty="0" sz="900">
                <a:latin typeface="Tahoma"/>
                <a:cs typeface="Tahoma"/>
              </a:rPr>
              <a:t>oper</a:t>
            </a:r>
            <a:r>
              <a:rPr dirty="0" sz="900" spc="-5">
                <a:latin typeface="Tahoma"/>
                <a:cs typeface="Tahoma"/>
              </a:rPr>
              <a:t>t</a:t>
            </a:r>
            <a:r>
              <a:rPr dirty="0" sz="900">
                <a:latin typeface="Tahoma"/>
                <a:cs typeface="Tahoma"/>
              </a:rPr>
              <a:t>a</a:t>
            </a:r>
            <a:r>
              <a:rPr dirty="0" sz="900" spc="40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di</a:t>
            </a:r>
            <a:r>
              <a:rPr dirty="0" sz="900" spc="40">
                <a:latin typeface="Tahoma"/>
                <a:cs typeface="Tahoma"/>
              </a:rPr>
              <a:t> </a:t>
            </a:r>
            <a:r>
              <a:rPr dirty="0" sz="900" spc="-10">
                <a:latin typeface="Tahoma"/>
                <a:cs typeface="Tahoma"/>
              </a:rPr>
              <a:t>t</a:t>
            </a:r>
            <a:r>
              <a:rPr dirty="0" sz="900" spc="5">
                <a:latin typeface="Tahoma"/>
                <a:cs typeface="Tahoma"/>
              </a:rPr>
              <a:t>ecniche</a:t>
            </a:r>
            <a:r>
              <a:rPr dirty="0" sz="900" spc="40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antiche</a:t>
            </a:r>
            <a:r>
              <a:rPr dirty="0" sz="900" spc="40">
                <a:latin typeface="Tahoma"/>
                <a:cs typeface="Tahoma"/>
              </a:rPr>
              <a:t> </a:t>
            </a:r>
            <a:r>
              <a:rPr dirty="0" sz="900" spc="10">
                <a:latin typeface="Tahoma"/>
                <a:cs typeface="Tahoma"/>
              </a:rPr>
              <a:t>per</a:t>
            </a:r>
            <a:r>
              <a:rPr dirty="0" sz="900" spc="40">
                <a:latin typeface="Tahoma"/>
                <a:cs typeface="Tahoma"/>
              </a:rPr>
              <a:t> </a:t>
            </a:r>
            <a:r>
              <a:rPr dirty="0" sz="900" spc="25">
                <a:latin typeface="Tahoma"/>
                <a:cs typeface="Tahoma"/>
              </a:rPr>
              <a:t>la</a:t>
            </a:r>
            <a:r>
              <a:rPr dirty="0" sz="900" spc="40">
                <a:latin typeface="Tahoma"/>
                <a:cs typeface="Tahoma"/>
              </a:rPr>
              <a:t> </a:t>
            </a:r>
            <a:r>
              <a:rPr dirty="0" sz="900" spc="5">
                <a:latin typeface="Tahoma"/>
                <a:cs typeface="Tahoma"/>
              </a:rPr>
              <a:t>mani</a:t>
            </a:r>
            <a:r>
              <a:rPr dirty="0" sz="900" spc="-10">
                <a:latin typeface="Tahoma"/>
                <a:cs typeface="Tahoma"/>
              </a:rPr>
              <a:t>f</a:t>
            </a:r>
            <a:r>
              <a:rPr dirty="0" sz="900" spc="5">
                <a:latin typeface="Tahoma"/>
                <a:cs typeface="Tahoma"/>
              </a:rPr>
              <a:t>attu</a:t>
            </a:r>
            <a:r>
              <a:rPr dirty="0" sz="900" spc="-5">
                <a:latin typeface="Tahoma"/>
                <a:cs typeface="Tahoma"/>
              </a:rPr>
              <a:t>r</a:t>
            </a:r>
            <a:r>
              <a:rPr dirty="0" sz="900">
                <a:latin typeface="Tahoma"/>
                <a:cs typeface="Tahoma"/>
              </a:rPr>
              <a:t>a</a:t>
            </a:r>
            <a:r>
              <a:rPr dirty="0" sz="900" spc="40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di</a:t>
            </a:r>
            <a:r>
              <a:rPr dirty="0" sz="900" spc="40">
                <a:latin typeface="Tahoma"/>
                <a:cs typeface="Tahoma"/>
              </a:rPr>
              <a:t> </a:t>
            </a:r>
            <a:r>
              <a:rPr dirty="0" sz="900" spc="-5">
                <a:latin typeface="Tahoma"/>
                <a:cs typeface="Tahoma"/>
              </a:rPr>
              <a:t>oggetti</a:t>
            </a:r>
            <a:r>
              <a:rPr dirty="0" sz="900" spc="-5">
                <a:latin typeface="Tahoma"/>
                <a:cs typeface="Tahoma"/>
              </a:rPr>
              <a:t> </a:t>
            </a:r>
            <a:r>
              <a:rPr dirty="0" sz="900" spc="10">
                <a:latin typeface="Tahoma"/>
                <a:cs typeface="Tahoma"/>
              </a:rPr>
              <a:t>me</a:t>
            </a:r>
            <a:r>
              <a:rPr dirty="0" sz="900">
                <a:latin typeface="Tahoma"/>
                <a:cs typeface="Tahoma"/>
              </a:rPr>
              <a:t>t</a:t>
            </a:r>
            <a:r>
              <a:rPr dirty="0" sz="900" spc="15">
                <a:latin typeface="Tahoma"/>
                <a:cs typeface="Tahoma"/>
              </a:rPr>
              <a:t>allici.</a:t>
            </a:r>
            <a:endParaRPr sz="9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</a:pPr>
            <a:r>
              <a:rPr dirty="0" sz="900" spc="10" i="1">
                <a:latin typeface="Trebuchet MS"/>
                <a:cs typeface="Trebuchet MS"/>
              </a:rPr>
              <a:t>-La</a:t>
            </a:r>
            <a:r>
              <a:rPr dirty="0" sz="900" spc="10" i="1">
                <a:latin typeface="Trebuchet MS"/>
                <a:cs typeface="Trebuchet MS"/>
              </a:rPr>
              <a:t> </a:t>
            </a:r>
            <a:r>
              <a:rPr dirty="0" sz="900" spc="10" i="1">
                <a:latin typeface="Trebuchet MS"/>
                <a:cs typeface="Trebuchet MS"/>
              </a:rPr>
              <a:t> </a:t>
            </a:r>
            <a:r>
              <a:rPr dirty="0" sz="900" spc="-25" i="1">
                <a:latin typeface="Trebuchet MS"/>
                <a:cs typeface="Trebuchet MS"/>
              </a:rPr>
              <a:t>chimi</a:t>
            </a:r>
            <a:r>
              <a:rPr dirty="0" sz="900" spc="-30" i="1">
                <a:latin typeface="Trebuchet MS"/>
                <a:cs typeface="Trebuchet MS"/>
              </a:rPr>
              <a:t>c</a:t>
            </a:r>
            <a:r>
              <a:rPr dirty="0" sz="900" spc="-25" i="1">
                <a:latin typeface="Trebuchet MS"/>
                <a:cs typeface="Trebuchet MS"/>
              </a:rPr>
              <a:t>a</a:t>
            </a:r>
            <a:r>
              <a:rPr dirty="0" sz="900" i="1">
                <a:latin typeface="Trebuchet MS"/>
                <a:cs typeface="Trebuchet MS"/>
              </a:rPr>
              <a:t> </a:t>
            </a:r>
            <a:r>
              <a:rPr dirty="0" sz="900" spc="10" i="1">
                <a:latin typeface="Trebuchet MS"/>
                <a:cs typeface="Trebuchet MS"/>
              </a:rPr>
              <a:t> </a:t>
            </a:r>
            <a:r>
              <a:rPr dirty="0" sz="900" spc="-45" i="1">
                <a:latin typeface="Trebuchet MS"/>
                <a:cs typeface="Trebuchet MS"/>
              </a:rPr>
              <a:t>dei</a:t>
            </a:r>
            <a:r>
              <a:rPr dirty="0" sz="900" i="1">
                <a:latin typeface="Trebuchet MS"/>
                <a:cs typeface="Trebuchet MS"/>
              </a:rPr>
              <a:t> </a:t>
            </a:r>
            <a:r>
              <a:rPr dirty="0" sz="900" spc="10" i="1">
                <a:latin typeface="Trebuchet MS"/>
                <a:cs typeface="Trebuchet MS"/>
              </a:rPr>
              <a:t> </a:t>
            </a:r>
            <a:r>
              <a:rPr dirty="0" sz="900" spc="-15" i="1">
                <a:latin typeface="Trebuchet MS"/>
                <a:cs typeface="Trebuchet MS"/>
              </a:rPr>
              <a:t>m</a:t>
            </a:r>
            <a:r>
              <a:rPr dirty="0" sz="900" spc="-15" i="1">
                <a:latin typeface="Trebuchet MS"/>
                <a:cs typeface="Trebuchet MS"/>
              </a:rPr>
              <a:t>a</a:t>
            </a:r>
            <a:r>
              <a:rPr dirty="0" sz="900" spc="-100" i="1">
                <a:latin typeface="Trebuchet MS"/>
                <a:cs typeface="Trebuchet MS"/>
              </a:rPr>
              <a:t>t</a:t>
            </a:r>
            <a:r>
              <a:rPr dirty="0" sz="900" spc="-45" i="1">
                <a:latin typeface="Trebuchet MS"/>
                <a:cs typeface="Trebuchet MS"/>
              </a:rPr>
              <a:t>eriali</a:t>
            </a:r>
            <a:r>
              <a:rPr dirty="0" sz="900" i="1">
                <a:latin typeface="Trebuchet MS"/>
                <a:cs typeface="Trebuchet MS"/>
              </a:rPr>
              <a:t> </a:t>
            </a:r>
            <a:r>
              <a:rPr dirty="0" sz="900" spc="10" i="1">
                <a:latin typeface="Trebuchet MS"/>
                <a:cs typeface="Trebuchet MS"/>
              </a:rPr>
              <a:t> </a:t>
            </a:r>
            <a:r>
              <a:rPr dirty="0" sz="900" spc="-45" i="1">
                <a:latin typeface="Trebuchet MS"/>
                <a:cs typeface="Trebuchet MS"/>
              </a:rPr>
              <a:t>fuori</a:t>
            </a:r>
            <a:r>
              <a:rPr dirty="0" sz="900" i="1">
                <a:latin typeface="Trebuchet MS"/>
                <a:cs typeface="Trebuchet MS"/>
              </a:rPr>
              <a:t> </a:t>
            </a:r>
            <a:r>
              <a:rPr dirty="0" sz="900" spc="10" i="1">
                <a:latin typeface="Trebuchet MS"/>
                <a:cs typeface="Trebuchet MS"/>
              </a:rPr>
              <a:t> </a:t>
            </a:r>
            <a:r>
              <a:rPr dirty="0" sz="900" spc="-45" i="1">
                <a:latin typeface="Trebuchet MS"/>
                <a:cs typeface="Trebuchet MS"/>
              </a:rPr>
              <a:t>dal</a:t>
            </a:r>
            <a:r>
              <a:rPr dirty="0" sz="900" i="1">
                <a:latin typeface="Trebuchet MS"/>
                <a:cs typeface="Trebuchet MS"/>
              </a:rPr>
              <a:t> </a:t>
            </a:r>
            <a:r>
              <a:rPr dirty="0" sz="900" spc="10" i="1">
                <a:latin typeface="Trebuchet MS"/>
                <a:cs typeface="Trebuchet MS"/>
              </a:rPr>
              <a:t> </a:t>
            </a:r>
            <a:r>
              <a:rPr dirty="0" sz="900" spc="-35" i="1">
                <a:latin typeface="Trebuchet MS"/>
                <a:cs typeface="Trebuchet MS"/>
              </a:rPr>
              <a:t>labo</a:t>
            </a:r>
            <a:r>
              <a:rPr dirty="0" sz="900" spc="-25" i="1">
                <a:latin typeface="Trebuchet MS"/>
                <a:cs typeface="Trebuchet MS"/>
              </a:rPr>
              <a:t>r</a:t>
            </a:r>
            <a:r>
              <a:rPr dirty="0" sz="900" spc="-30" i="1">
                <a:latin typeface="Trebuchet MS"/>
                <a:cs typeface="Trebuchet MS"/>
              </a:rPr>
              <a:t>a</a:t>
            </a:r>
            <a:r>
              <a:rPr dirty="0" sz="900" spc="-100" i="1">
                <a:latin typeface="Trebuchet MS"/>
                <a:cs typeface="Trebuchet MS"/>
              </a:rPr>
              <a:t>t</a:t>
            </a:r>
            <a:r>
              <a:rPr dirty="0" sz="900" spc="-50" i="1">
                <a:latin typeface="Trebuchet MS"/>
                <a:cs typeface="Trebuchet MS"/>
              </a:rPr>
              <a:t>orio:</a:t>
            </a:r>
            <a:r>
              <a:rPr dirty="0" sz="900" i="1">
                <a:latin typeface="Trebuchet MS"/>
                <a:cs typeface="Trebuchet MS"/>
              </a:rPr>
              <a:t> </a:t>
            </a:r>
            <a:r>
              <a:rPr dirty="0" sz="900" spc="10" i="1">
                <a:latin typeface="Trebuchet MS"/>
                <a:cs typeface="Trebuchet MS"/>
              </a:rPr>
              <a:t> </a:t>
            </a:r>
            <a:r>
              <a:rPr dirty="0" sz="900" spc="-30" i="1">
                <a:latin typeface="Trebuchet MS"/>
                <a:cs typeface="Trebuchet MS"/>
              </a:rPr>
              <a:t>p</a:t>
            </a:r>
            <a:r>
              <a:rPr dirty="0" sz="900" spc="-45" i="1">
                <a:latin typeface="Trebuchet MS"/>
                <a:cs typeface="Trebuchet MS"/>
              </a:rPr>
              <a:t>r</a:t>
            </a:r>
            <a:r>
              <a:rPr dirty="0" sz="900" spc="-20" i="1">
                <a:latin typeface="Trebuchet MS"/>
                <a:cs typeface="Trebuchet MS"/>
              </a:rPr>
              <a:t>og</a:t>
            </a:r>
            <a:r>
              <a:rPr dirty="0" sz="900" spc="-25" i="1">
                <a:latin typeface="Trebuchet MS"/>
                <a:cs typeface="Trebuchet MS"/>
              </a:rPr>
              <a:t>e</a:t>
            </a:r>
            <a:r>
              <a:rPr dirty="0" sz="900" spc="-60" i="1">
                <a:latin typeface="Trebuchet MS"/>
                <a:cs typeface="Trebuchet MS"/>
              </a:rPr>
              <a:t>tta</a:t>
            </a:r>
            <a:r>
              <a:rPr dirty="0" sz="900" spc="-75" i="1">
                <a:latin typeface="Trebuchet MS"/>
                <a:cs typeface="Trebuchet MS"/>
              </a:rPr>
              <a:t>r</a:t>
            </a:r>
            <a:r>
              <a:rPr dirty="0" sz="900" spc="-30" i="1">
                <a:latin typeface="Trebuchet MS"/>
                <a:cs typeface="Trebuchet MS"/>
              </a:rPr>
              <a:t>e</a:t>
            </a:r>
            <a:r>
              <a:rPr dirty="0" sz="900" i="1">
                <a:latin typeface="Trebuchet MS"/>
                <a:cs typeface="Trebuchet MS"/>
              </a:rPr>
              <a:t> </a:t>
            </a:r>
            <a:r>
              <a:rPr dirty="0" sz="900" spc="10" i="1">
                <a:latin typeface="Trebuchet MS"/>
                <a:cs typeface="Trebuchet MS"/>
              </a:rPr>
              <a:t> </a:t>
            </a:r>
            <a:r>
              <a:rPr dirty="0" sz="900" spc="-50" i="1">
                <a:latin typeface="Trebuchet MS"/>
                <a:cs typeface="Trebuchet MS"/>
              </a:rPr>
              <a:t>al</a:t>
            </a:r>
            <a:r>
              <a:rPr dirty="0" sz="900" spc="-35" i="1">
                <a:latin typeface="Trebuchet MS"/>
                <a:cs typeface="Trebuchet MS"/>
              </a:rPr>
              <a:t> </a:t>
            </a:r>
            <a:r>
              <a:rPr dirty="0" sz="900" spc="-10" i="1">
                <a:latin typeface="Trebuchet MS"/>
                <a:cs typeface="Trebuchet MS"/>
              </a:rPr>
              <a:t>c</a:t>
            </a:r>
            <a:r>
              <a:rPr dirty="0" sz="900" spc="-40" i="1">
                <a:latin typeface="Trebuchet MS"/>
                <a:cs typeface="Trebuchet MS"/>
              </a:rPr>
              <a:t>ompu</a:t>
            </a:r>
            <a:r>
              <a:rPr dirty="0" sz="900" spc="-35" i="1">
                <a:latin typeface="Trebuchet MS"/>
                <a:cs typeface="Trebuchet MS"/>
              </a:rPr>
              <a:t>t</a:t>
            </a:r>
            <a:r>
              <a:rPr dirty="0" sz="900" spc="-30" i="1">
                <a:latin typeface="Trebuchet MS"/>
                <a:cs typeface="Trebuchet MS"/>
              </a:rPr>
              <a:t>er</a:t>
            </a:r>
            <a:r>
              <a:rPr dirty="0" sz="900" spc="-60" i="1">
                <a:latin typeface="Trebuchet MS"/>
                <a:cs typeface="Trebuchet MS"/>
              </a:rPr>
              <a:t> </a:t>
            </a:r>
            <a:r>
              <a:rPr dirty="0" sz="900" spc="-15" i="1">
                <a:latin typeface="Trebuchet MS"/>
                <a:cs typeface="Trebuchet MS"/>
              </a:rPr>
              <a:t>m</a:t>
            </a:r>
            <a:r>
              <a:rPr dirty="0" sz="900" spc="-15" i="1">
                <a:latin typeface="Trebuchet MS"/>
                <a:cs typeface="Trebuchet MS"/>
              </a:rPr>
              <a:t>a</a:t>
            </a:r>
            <a:r>
              <a:rPr dirty="0" sz="900" spc="-100" i="1">
                <a:latin typeface="Trebuchet MS"/>
                <a:cs typeface="Trebuchet MS"/>
              </a:rPr>
              <a:t>t</a:t>
            </a:r>
            <a:r>
              <a:rPr dirty="0" sz="900" spc="-45" i="1">
                <a:latin typeface="Trebuchet MS"/>
                <a:cs typeface="Trebuchet MS"/>
              </a:rPr>
              <a:t>eriali</a:t>
            </a:r>
            <a:r>
              <a:rPr dirty="0" sz="900" spc="-60" i="1">
                <a:latin typeface="Trebuchet MS"/>
                <a:cs typeface="Trebuchet MS"/>
              </a:rPr>
              <a:t> </a:t>
            </a:r>
            <a:r>
              <a:rPr dirty="0" sz="900" spc="-20" i="1">
                <a:latin typeface="Trebuchet MS"/>
                <a:cs typeface="Trebuchet MS"/>
              </a:rPr>
              <a:t>che</a:t>
            </a:r>
            <a:r>
              <a:rPr dirty="0" sz="900" spc="-60" i="1">
                <a:latin typeface="Trebuchet MS"/>
                <a:cs typeface="Trebuchet MS"/>
              </a:rPr>
              <a:t> </a:t>
            </a:r>
            <a:r>
              <a:rPr dirty="0" sz="900" spc="-10" i="1">
                <a:latin typeface="Trebuchet MS"/>
                <a:cs typeface="Trebuchet MS"/>
              </a:rPr>
              <a:t>an</a:t>
            </a:r>
            <a:r>
              <a:rPr dirty="0" sz="900" spc="-20" i="1">
                <a:latin typeface="Trebuchet MS"/>
                <a:cs typeface="Trebuchet MS"/>
              </a:rPr>
              <a:t>c</a:t>
            </a:r>
            <a:r>
              <a:rPr dirty="0" sz="900" spc="-30" i="1">
                <a:latin typeface="Trebuchet MS"/>
                <a:cs typeface="Trebuchet MS"/>
              </a:rPr>
              <a:t>o</a:t>
            </a:r>
            <a:r>
              <a:rPr dirty="0" sz="900" spc="-20" i="1">
                <a:latin typeface="Trebuchet MS"/>
                <a:cs typeface="Trebuchet MS"/>
              </a:rPr>
              <a:t>r</a:t>
            </a:r>
            <a:r>
              <a:rPr dirty="0" sz="900" spc="-25" i="1">
                <a:latin typeface="Trebuchet MS"/>
                <a:cs typeface="Trebuchet MS"/>
              </a:rPr>
              <a:t>a</a:t>
            </a:r>
            <a:r>
              <a:rPr dirty="0" sz="900" spc="-60" i="1">
                <a:latin typeface="Trebuchet MS"/>
                <a:cs typeface="Trebuchet MS"/>
              </a:rPr>
              <a:t> </a:t>
            </a:r>
            <a:r>
              <a:rPr dirty="0" sz="900" spc="-20" i="1">
                <a:latin typeface="Trebuchet MS"/>
                <a:cs typeface="Trebuchet MS"/>
              </a:rPr>
              <a:t>non</a:t>
            </a:r>
            <a:r>
              <a:rPr dirty="0" sz="900" spc="-60" i="1">
                <a:latin typeface="Trebuchet MS"/>
                <a:cs typeface="Trebuchet MS"/>
              </a:rPr>
              <a:t> </a:t>
            </a:r>
            <a:r>
              <a:rPr dirty="0" sz="900" spc="-15" i="1">
                <a:latin typeface="Trebuchet MS"/>
                <a:cs typeface="Trebuchet MS"/>
              </a:rPr>
              <a:t>esis</a:t>
            </a:r>
            <a:r>
              <a:rPr dirty="0" sz="900" spc="-25" i="1">
                <a:latin typeface="Trebuchet MS"/>
                <a:cs typeface="Trebuchet MS"/>
              </a:rPr>
              <a:t>t</a:t>
            </a:r>
            <a:r>
              <a:rPr dirty="0" sz="900" spc="-45" i="1">
                <a:latin typeface="Trebuchet MS"/>
                <a:cs typeface="Trebuchet MS"/>
              </a:rPr>
              <a:t>ono.</a:t>
            </a:r>
            <a:endParaRPr sz="9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dirty="0" sz="900" spc="70">
                <a:latin typeface="Tahoma"/>
                <a:cs typeface="Tahoma"/>
              </a:rPr>
              <a:t>P</a:t>
            </a:r>
            <a:r>
              <a:rPr dirty="0" sz="900" spc="15">
                <a:latin typeface="Tahoma"/>
                <a:cs typeface="Tahoma"/>
              </a:rPr>
              <a:t>r</a:t>
            </a:r>
            <a:r>
              <a:rPr dirty="0" sz="900" spc="-10">
                <a:latin typeface="Tahoma"/>
                <a:cs typeface="Tahoma"/>
              </a:rPr>
              <a:t>oget</a:t>
            </a:r>
            <a:r>
              <a:rPr dirty="0" sz="900" spc="-15">
                <a:latin typeface="Tahoma"/>
                <a:cs typeface="Tahoma"/>
              </a:rPr>
              <a:t>t</a:t>
            </a:r>
            <a:r>
              <a:rPr dirty="0" sz="900">
                <a:latin typeface="Tahoma"/>
                <a:cs typeface="Tahoma"/>
              </a:rPr>
              <a:t>azione</a:t>
            </a:r>
            <a:r>
              <a:rPr dirty="0" sz="900">
                <a:latin typeface="Tahoma"/>
                <a:cs typeface="Tahoma"/>
              </a:rPr>
              <a:t> </a:t>
            </a:r>
            <a:r>
              <a:rPr dirty="0" sz="900" spc="-85">
                <a:latin typeface="Tahoma"/>
                <a:cs typeface="Tahoma"/>
              </a:rPr>
              <a:t> </a:t>
            </a:r>
            <a:r>
              <a:rPr dirty="0" sz="900" spc="10">
                <a:latin typeface="Tahoma"/>
                <a:cs typeface="Tahoma"/>
              </a:rPr>
              <a:t>att</a:t>
            </a:r>
            <a:r>
              <a:rPr dirty="0" sz="900" spc="-5">
                <a:latin typeface="Tahoma"/>
                <a:cs typeface="Tahoma"/>
              </a:rPr>
              <a:t>r</a:t>
            </a:r>
            <a:r>
              <a:rPr dirty="0" sz="900" spc="-25">
                <a:latin typeface="Tahoma"/>
                <a:cs typeface="Tahoma"/>
              </a:rPr>
              <a:t>a</a:t>
            </a:r>
            <a:r>
              <a:rPr dirty="0" sz="900" spc="-35">
                <a:latin typeface="Tahoma"/>
                <a:cs typeface="Tahoma"/>
              </a:rPr>
              <a:t>v</a:t>
            </a:r>
            <a:r>
              <a:rPr dirty="0" sz="900" spc="30">
                <a:latin typeface="Tahoma"/>
                <a:cs typeface="Tahoma"/>
              </a:rPr>
              <a:t>e</a:t>
            </a:r>
            <a:r>
              <a:rPr dirty="0" sz="900" spc="10">
                <a:latin typeface="Tahoma"/>
                <a:cs typeface="Tahoma"/>
              </a:rPr>
              <a:t>r</a:t>
            </a:r>
            <a:r>
              <a:rPr dirty="0" sz="900" spc="10">
                <a:latin typeface="Tahoma"/>
                <a:cs typeface="Tahoma"/>
              </a:rPr>
              <a:t>so</a:t>
            </a:r>
            <a:r>
              <a:rPr dirty="0" sz="900">
                <a:latin typeface="Tahoma"/>
                <a:cs typeface="Tahoma"/>
              </a:rPr>
              <a:t> </a:t>
            </a:r>
            <a:r>
              <a:rPr dirty="0" sz="900" spc="-85">
                <a:latin typeface="Tahoma"/>
                <a:cs typeface="Tahoma"/>
              </a:rPr>
              <a:t> </a:t>
            </a:r>
            <a:r>
              <a:rPr dirty="0" sz="900" spc="10">
                <a:latin typeface="Tahoma"/>
                <a:cs typeface="Tahoma"/>
              </a:rPr>
              <a:t>modellazione</a:t>
            </a:r>
            <a:r>
              <a:rPr dirty="0" sz="900">
                <a:latin typeface="Tahoma"/>
                <a:cs typeface="Tahoma"/>
              </a:rPr>
              <a:t> </a:t>
            </a:r>
            <a:r>
              <a:rPr dirty="0" sz="900" spc="-85">
                <a:latin typeface="Tahoma"/>
                <a:cs typeface="Tahoma"/>
              </a:rPr>
              <a:t> </a:t>
            </a:r>
            <a:r>
              <a:rPr dirty="0" sz="900" spc="25">
                <a:latin typeface="Tahoma"/>
                <a:cs typeface="Tahoma"/>
              </a:rPr>
              <a:t>al</a:t>
            </a:r>
            <a:r>
              <a:rPr dirty="0" sz="900">
                <a:latin typeface="Tahoma"/>
                <a:cs typeface="Tahoma"/>
              </a:rPr>
              <a:t> </a:t>
            </a:r>
            <a:r>
              <a:rPr dirty="0" sz="900" spc="-85">
                <a:latin typeface="Tahoma"/>
                <a:cs typeface="Tahoma"/>
              </a:rPr>
              <a:t> </a:t>
            </a:r>
            <a:r>
              <a:rPr dirty="0" sz="900" spc="5">
                <a:latin typeface="Tahoma"/>
                <a:cs typeface="Tahoma"/>
              </a:rPr>
              <a:t>c</a:t>
            </a:r>
            <a:r>
              <a:rPr dirty="0" sz="900">
                <a:latin typeface="Tahoma"/>
                <a:cs typeface="Tahoma"/>
              </a:rPr>
              <a:t>ompu</a:t>
            </a:r>
            <a:r>
              <a:rPr dirty="0" sz="900" spc="-5">
                <a:latin typeface="Tahoma"/>
                <a:cs typeface="Tahoma"/>
              </a:rPr>
              <a:t>t</a:t>
            </a:r>
            <a:r>
              <a:rPr dirty="0" sz="900" spc="25">
                <a:latin typeface="Tahoma"/>
                <a:cs typeface="Tahoma"/>
              </a:rPr>
              <a:t>er</a:t>
            </a:r>
            <a:r>
              <a:rPr dirty="0" sz="900">
                <a:latin typeface="Tahoma"/>
                <a:cs typeface="Tahoma"/>
              </a:rPr>
              <a:t> </a:t>
            </a:r>
            <a:r>
              <a:rPr dirty="0" sz="900" spc="-85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di</a:t>
            </a:r>
            <a:r>
              <a:rPr dirty="0" sz="900">
                <a:latin typeface="Tahoma"/>
                <a:cs typeface="Tahoma"/>
              </a:rPr>
              <a:t> </a:t>
            </a:r>
            <a:r>
              <a:rPr dirty="0" sz="900" spc="-85">
                <a:latin typeface="Tahoma"/>
                <a:cs typeface="Tahoma"/>
              </a:rPr>
              <a:t> </a:t>
            </a:r>
            <a:r>
              <a:rPr dirty="0" sz="900" spc="-5">
                <a:latin typeface="Tahoma"/>
                <a:cs typeface="Tahoma"/>
              </a:rPr>
              <a:t>nu</a:t>
            </a:r>
            <a:r>
              <a:rPr dirty="0" sz="900" spc="-15">
                <a:latin typeface="Tahoma"/>
                <a:cs typeface="Tahoma"/>
              </a:rPr>
              <a:t>o</a:t>
            </a:r>
            <a:r>
              <a:rPr dirty="0" sz="900" spc="-15">
                <a:latin typeface="Tahoma"/>
                <a:cs typeface="Tahoma"/>
              </a:rPr>
              <a:t>vi</a:t>
            </a:r>
            <a:r>
              <a:rPr dirty="0" sz="900" spc="-15">
                <a:latin typeface="Tahoma"/>
                <a:cs typeface="Tahoma"/>
              </a:rPr>
              <a:t> </a:t>
            </a:r>
            <a:r>
              <a:rPr dirty="0" sz="900" spc="10">
                <a:latin typeface="Tahoma"/>
                <a:cs typeface="Tahoma"/>
              </a:rPr>
              <a:t>ma</a:t>
            </a:r>
            <a:r>
              <a:rPr dirty="0" sz="900">
                <a:latin typeface="Tahoma"/>
                <a:cs typeface="Tahoma"/>
              </a:rPr>
              <a:t>t</a:t>
            </a:r>
            <a:r>
              <a:rPr dirty="0" sz="900" spc="15">
                <a:latin typeface="Tahoma"/>
                <a:cs typeface="Tahoma"/>
              </a:rPr>
              <a:t>eriali.</a:t>
            </a:r>
            <a:endParaRPr sz="9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</a:pPr>
            <a:r>
              <a:rPr dirty="0" sz="900" i="1">
                <a:latin typeface="Trebuchet MS"/>
                <a:cs typeface="Trebuchet MS"/>
              </a:rPr>
              <a:t>-Conos</a:t>
            </a:r>
            <a:r>
              <a:rPr dirty="0" sz="900" spc="-10" i="1">
                <a:latin typeface="Trebuchet MS"/>
                <a:cs typeface="Trebuchet MS"/>
              </a:rPr>
              <a:t>c</a:t>
            </a:r>
            <a:r>
              <a:rPr dirty="0" sz="900" spc="-30" i="1">
                <a:latin typeface="Trebuchet MS"/>
                <a:cs typeface="Trebuchet MS"/>
              </a:rPr>
              <a:t>e</a:t>
            </a:r>
            <a:r>
              <a:rPr dirty="0" sz="900" spc="-45" i="1">
                <a:latin typeface="Trebuchet MS"/>
                <a:cs typeface="Trebuchet MS"/>
              </a:rPr>
              <a:t>r</a:t>
            </a:r>
            <a:r>
              <a:rPr dirty="0" sz="900" spc="-30" i="1">
                <a:latin typeface="Trebuchet MS"/>
                <a:cs typeface="Trebuchet MS"/>
              </a:rPr>
              <a:t>e</a:t>
            </a:r>
            <a:r>
              <a:rPr dirty="0" sz="900" spc="-20" i="1">
                <a:latin typeface="Trebuchet MS"/>
                <a:cs typeface="Trebuchet MS"/>
              </a:rPr>
              <a:t> </a:t>
            </a:r>
            <a:r>
              <a:rPr dirty="0" sz="900" spc="-65" i="1">
                <a:latin typeface="Trebuchet MS"/>
                <a:cs typeface="Trebuchet MS"/>
              </a:rPr>
              <a:t>il</a:t>
            </a:r>
            <a:r>
              <a:rPr dirty="0" sz="900" spc="-20" i="1">
                <a:latin typeface="Trebuchet MS"/>
                <a:cs typeface="Trebuchet MS"/>
              </a:rPr>
              <a:t> </a:t>
            </a:r>
            <a:r>
              <a:rPr dirty="0" sz="900" spc="-30" i="1">
                <a:latin typeface="Trebuchet MS"/>
                <a:cs typeface="Trebuchet MS"/>
              </a:rPr>
              <a:t>nanomondo:</a:t>
            </a:r>
            <a:r>
              <a:rPr dirty="0" sz="900" spc="-20" i="1">
                <a:latin typeface="Trebuchet MS"/>
                <a:cs typeface="Trebuchet MS"/>
              </a:rPr>
              <a:t> </a:t>
            </a:r>
            <a:r>
              <a:rPr dirty="0" sz="900" spc="-50" i="1">
                <a:latin typeface="Trebuchet MS"/>
                <a:cs typeface="Trebuchet MS"/>
              </a:rPr>
              <a:t>la</a:t>
            </a:r>
            <a:r>
              <a:rPr dirty="0" sz="900" spc="-20" i="1">
                <a:latin typeface="Trebuchet MS"/>
                <a:cs typeface="Trebuchet MS"/>
              </a:rPr>
              <a:t> </a:t>
            </a:r>
            <a:r>
              <a:rPr dirty="0" sz="900" spc="-30" i="1">
                <a:latin typeface="Trebuchet MS"/>
                <a:cs typeface="Trebuchet MS"/>
              </a:rPr>
              <a:t>(ri)s</a:t>
            </a:r>
            <a:r>
              <a:rPr dirty="0" sz="900" spc="-45" i="1">
                <a:latin typeface="Trebuchet MS"/>
                <a:cs typeface="Trebuchet MS"/>
              </a:rPr>
              <a:t>c</a:t>
            </a:r>
            <a:r>
              <a:rPr dirty="0" sz="900" spc="-30" i="1">
                <a:latin typeface="Trebuchet MS"/>
                <a:cs typeface="Trebuchet MS"/>
              </a:rPr>
              <a:t>ope</a:t>
            </a:r>
            <a:r>
              <a:rPr dirty="0" sz="900" spc="-20" i="1">
                <a:latin typeface="Trebuchet MS"/>
                <a:cs typeface="Trebuchet MS"/>
              </a:rPr>
              <a:t>r</a:t>
            </a:r>
            <a:r>
              <a:rPr dirty="0" sz="900" spc="-60" i="1">
                <a:latin typeface="Trebuchet MS"/>
                <a:cs typeface="Trebuchet MS"/>
              </a:rPr>
              <a:t>ta</a:t>
            </a:r>
            <a:r>
              <a:rPr dirty="0" sz="900" spc="-20" i="1">
                <a:latin typeface="Trebuchet MS"/>
                <a:cs typeface="Trebuchet MS"/>
              </a:rPr>
              <a:t> </a:t>
            </a:r>
            <a:r>
              <a:rPr dirty="0" sz="900" spc="-45" i="1">
                <a:latin typeface="Trebuchet MS"/>
                <a:cs typeface="Trebuchet MS"/>
              </a:rPr>
              <a:t>della</a:t>
            </a:r>
            <a:r>
              <a:rPr dirty="0" sz="900" spc="-20" i="1">
                <a:latin typeface="Trebuchet MS"/>
                <a:cs typeface="Trebuchet MS"/>
              </a:rPr>
              <a:t> </a:t>
            </a:r>
            <a:r>
              <a:rPr dirty="0" sz="900" spc="-25" i="1">
                <a:latin typeface="Trebuchet MS"/>
                <a:cs typeface="Trebuchet MS"/>
              </a:rPr>
              <a:t>dimensione</a:t>
            </a:r>
            <a:r>
              <a:rPr dirty="0" sz="900" spc="-20" i="1">
                <a:latin typeface="Trebuchet MS"/>
                <a:cs typeface="Trebuchet MS"/>
              </a:rPr>
              <a:t> </a:t>
            </a:r>
            <a:r>
              <a:rPr dirty="0" sz="900" spc="-50" i="1">
                <a:latin typeface="Trebuchet MS"/>
                <a:cs typeface="Trebuchet MS"/>
              </a:rPr>
              <a:t>“nano”</a:t>
            </a:r>
            <a:r>
              <a:rPr dirty="0" sz="900" spc="-30" i="1">
                <a:latin typeface="Trebuchet MS"/>
                <a:cs typeface="Trebuchet MS"/>
              </a:rPr>
              <a:t> </a:t>
            </a:r>
            <a:r>
              <a:rPr dirty="0" sz="900" spc="-30" i="1">
                <a:latin typeface="Trebuchet MS"/>
                <a:cs typeface="Trebuchet MS"/>
              </a:rPr>
              <a:t>e</a:t>
            </a:r>
            <a:r>
              <a:rPr dirty="0" sz="900" spc="-60" i="1">
                <a:latin typeface="Trebuchet MS"/>
                <a:cs typeface="Trebuchet MS"/>
              </a:rPr>
              <a:t> </a:t>
            </a:r>
            <a:r>
              <a:rPr dirty="0" sz="900" spc="-75" i="1">
                <a:latin typeface="Trebuchet MS"/>
                <a:cs typeface="Trebuchet MS"/>
              </a:rPr>
              <a:t>l</a:t>
            </a:r>
            <a:r>
              <a:rPr dirty="0" sz="900" spc="-30" i="1">
                <a:latin typeface="Trebuchet MS"/>
                <a:cs typeface="Trebuchet MS"/>
              </a:rPr>
              <a:t>e</a:t>
            </a:r>
            <a:r>
              <a:rPr dirty="0" sz="900" spc="-60" i="1">
                <a:latin typeface="Trebuchet MS"/>
                <a:cs typeface="Trebuchet MS"/>
              </a:rPr>
              <a:t> </a:t>
            </a:r>
            <a:r>
              <a:rPr dirty="0" sz="900" i="1">
                <a:latin typeface="Trebuchet MS"/>
                <a:cs typeface="Trebuchet MS"/>
              </a:rPr>
              <a:t>sue</a:t>
            </a:r>
            <a:r>
              <a:rPr dirty="0" sz="900" spc="-60" i="1">
                <a:latin typeface="Trebuchet MS"/>
                <a:cs typeface="Trebuchet MS"/>
              </a:rPr>
              <a:t> </a:t>
            </a:r>
            <a:r>
              <a:rPr dirty="0" sz="900" spc="-40" i="1">
                <a:latin typeface="Trebuchet MS"/>
                <a:cs typeface="Trebuchet MS"/>
              </a:rPr>
              <a:t>appli</a:t>
            </a:r>
            <a:r>
              <a:rPr dirty="0" sz="900" spc="-45" i="1">
                <a:latin typeface="Trebuchet MS"/>
                <a:cs typeface="Trebuchet MS"/>
              </a:rPr>
              <a:t>c</a:t>
            </a:r>
            <a:r>
              <a:rPr dirty="0" sz="900" spc="-50" i="1">
                <a:latin typeface="Trebuchet MS"/>
                <a:cs typeface="Trebuchet MS"/>
              </a:rPr>
              <a:t>azioni.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900" spc="30">
                <a:latin typeface="Tahoma"/>
                <a:cs typeface="Tahoma"/>
              </a:rPr>
              <a:t>Le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-10">
                <a:latin typeface="Tahoma"/>
                <a:cs typeface="Tahoma"/>
              </a:rPr>
              <a:t>t</a:t>
            </a:r>
            <a:r>
              <a:rPr dirty="0" sz="900" spc="10">
                <a:latin typeface="Tahoma"/>
                <a:cs typeface="Tahoma"/>
              </a:rPr>
              <a:t>ecno</a:t>
            </a:r>
            <a:r>
              <a:rPr dirty="0" sz="900" spc="-5">
                <a:latin typeface="Tahoma"/>
                <a:cs typeface="Tahoma"/>
              </a:rPr>
              <a:t>l</a:t>
            </a:r>
            <a:r>
              <a:rPr dirty="0" sz="900">
                <a:latin typeface="Tahoma"/>
                <a:cs typeface="Tahoma"/>
              </a:rPr>
              <a:t>ogiche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basa</a:t>
            </a:r>
            <a:r>
              <a:rPr dirty="0" sz="900" spc="-5">
                <a:latin typeface="Tahoma"/>
                <a:cs typeface="Tahoma"/>
              </a:rPr>
              <a:t>t</a:t>
            </a:r>
            <a:r>
              <a:rPr dirty="0" sz="900">
                <a:latin typeface="Tahoma"/>
                <a:cs typeface="Tahoma"/>
              </a:rPr>
              <a:t>e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20">
                <a:latin typeface="Tahoma"/>
                <a:cs typeface="Tahoma"/>
              </a:rPr>
              <a:t>su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nanoma</a:t>
            </a:r>
            <a:r>
              <a:rPr dirty="0" sz="900" spc="-5">
                <a:latin typeface="Tahoma"/>
                <a:cs typeface="Tahoma"/>
              </a:rPr>
              <a:t>t</a:t>
            </a:r>
            <a:r>
              <a:rPr dirty="0" sz="900" spc="15">
                <a:latin typeface="Tahoma"/>
                <a:cs typeface="Tahoma"/>
              </a:rPr>
              <a:t>eriali.</a:t>
            </a:r>
            <a:endParaRPr sz="9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</a:pPr>
            <a:r>
              <a:rPr dirty="0" sz="900" spc="10" i="1">
                <a:latin typeface="Trebuchet MS"/>
                <a:cs typeface="Trebuchet MS"/>
              </a:rPr>
              <a:t>-La</a:t>
            </a:r>
            <a:r>
              <a:rPr dirty="0" sz="900" spc="-60" i="1">
                <a:latin typeface="Trebuchet MS"/>
                <a:cs typeface="Trebuchet MS"/>
              </a:rPr>
              <a:t> </a:t>
            </a:r>
            <a:r>
              <a:rPr dirty="0" sz="900" spc="-25" i="1">
                <a:latin typeface="Trebuchet MS"/>
                <a:cs typeface="Trebuchet MS"/>
              </a:rPr>
              <a:t>chimi</a:t>
            </a:r>
            <a:r>
              <a:rPr dirty="0" sz="900" spc="-30" i="1">
                <a:latin typeface="Trebuchet MS"/>
                <a:cs typeface="Trebuchet MS"/>
              </a:rPr>
              <a:t>c</a:t>
            </a:r>
            <a:r>
              <a:rPr dirty="0" sz="900" spc="-25" i="1">
                <a:latin typeface="Trebuchet MS"/>
                <a:cs typeface="Trebuchet MS"/>
              </a:rPr>
              <a:t>a</a:t>
            </a:r>
            <a:r>
              <a:rPr dirty="0" sz="900" spc="-60" i="1">
                <a:latin typeface="Trebuchet MS"/>
                <a:cs typeface="Trebuchet MS"/>
              </a:rPr>
              <a:t> </a:t>
            </a:r>
            <a:r>
              <a:rPr dirty="0" sz="900" spc="-45" i="1">
                <a:latin typeface="Trebuchet MS"/>
                <a:cs typeface="Trebuchet MS"/>
              </a:rPr>
              <a:t>dei</a:t>
            </a:r>
            <a:r>
              <a:rPr dirty="0" sz="900" spc="-60" i="1">
                <a:latin typeface="Trebuchet MS"/>
                <a:cs typeface="Trebuchet MS"/>
              </a:rPr>
              <a:t> </a:t>
            </a:r>
            <a:r>
              <a:rPr dirty="0" sz="900" spc="-15" i="1">
                <a:latin typeface="Trebuchet MS"/>
                <a:cs typeface="Trebuchet MS"/>
              </a:rPr>
              <a:t>m</a:t>
            </a:r>
            <a:r>
              <a:rPr dirty="0" sz="900" spc="-15" i="1">
                <a:latin typeface="Trebuchet MS"/>
                <a:cs typeface="Trebuchet MS"/>
              </a:rPr>
              <a:t>a</a:t>
            </a:r>
            <a:r>
              <a:rPr dirty="0" sz="900" spc="-100" i="1">
                <a:latin typeface="Trebuchet MS"/>
                <a:cs typeface="Trebuchet MS"/>
              </a:rPr>
              <a:t>t</a:t>
            </a:r>
            <a:r>
              <a:rPr dirty="0" sz="900" spc="-45" i="1">
                <a:latin typeface="Trebuchet MS"/>
                <a:cs typeface="Trebuchet MS"/>
              </a:rPr>
              <a:t>eriali</a:t>
            </a:r>
            <a:r>
              <a:rPr dirty="0" sz="900" spc="-60" i="1">
                <a:latin typeface="Trebuchet MS"/>
                <a:cs typeface="Trebuchet MS"/>
              </a:rPr>
              <a:t> </a:t>
            </a:r>
            <a:r>
              <a:rPr dirty="0" sz="900" spc="-45" i="1">
                <a:latin typeface="Trebuchet MS"/>
                <a:cs typeface="Trebuchet MS"/>
              </a:rPr>
              <a:t>dalla</a:t>
            </a:r>
            <a:r>
              <a:rPr dirty="0" sz="900" spc="-60" i="1">
                <a:latin typeface="Trebuchet MS"/>
                <a:cs typeface="Trebuchet MS"/>
              </a:rPr>
              <a:t> </a:t>
            </a:r>
            <a:r>
              <a:rPr dirty="0" sz="900" spc="-25" i="1">
                <a:latin typeface="Trebuchet MS"/>
                <a:cs typeface="Trebuchet MS"/>
              </a:rPr>
              <a:t>ri</a:t>
            </a:r>
            <a:r>
              <a:rPr dirty="0" sz="900" spc="-40" i="1">
                <a:latin typeface="Trebuchet MS"/>
                <a:cs typeface="Trebuchet MS"/>
              </a:rPr>
              <a:t>c</a:t>
            </a:r>
            <a:r>
              <a:rPr dirty="0" sz="900" spc="-30" i="1">
                <a:latin typeface="Trebuchet MS"/>
                <a:cs typeface="Trebuchet MS"/>
              </a:rPr>
              <a:t>e</a:t>
            </a:r>
            <a:r>
              <a:rPr dirty="0" sz="900" spc="-45" i="1">
                <a:latin typeface="Trebuchet MS"/>
                <a:cs typeface="Trebuchet MS"/>
              </a:rPr>
              <a:t>r</a:t>
            </a:r>
            <a:r>
              <a:rPr dirty="0" sz="900" spc="-5" i="1">
                <a:latin typeface="Trebuchet MS"/>
                <a:cs typeface="Trebuchet MS"/>
              </a:rPr>
              <a:t>c</a:t>
            </a:r>
            <a:r>
              <a:rPr dirty="0" sz="900" spc="-25" i="1">
                <a:latin typeface="Trebuchet MS"/>
                <a:cs typeface="Trebuchet MS"/>
              </a:rPr>
              <a:t>a</a:t>
            </a:r>
            <a:r>
              <a:rPr dirty="0" sz="900" spc="-60" i="1">
                <a:latin typeface="Trebuchet MS"/>
                <a:cs typeface="Trebuchet MS"/>
              </a:rPr>
              <a:t> </a:t>
            </a:r>
            <a:r>
              <a:rPr dirty="0" sz="900" spc="-60" i="1">
                <a:latin typeface="Trebuchet MS"/>
                <a:cs typeface="Trebuchet MS"/>
              </a:rPr>
              <a:t>al</a:t>
            </a:r>
            <a:r>
              <a:rPr dirty="0" sz="900" spc="-50" i="1">
                <a:latin typeface="Trebuchet MS"/>
                <a:cs typeface="Trebuchet MS"/>
              </a:rPr>
              <a:t>l</a:t>
            </a:r>
            <a:r>
              <a:rPr dirty="0" sz="900" spc="-30" i="1">
                <a:latin typeface="Trebuchet MS"/>
                <a:cs typeface="Trebuchet MS"/>
              </a:rPr>
              <a:t>e</a:t>
            </a:r>
            <a:r>
              <a:rPr dirty="0" sz="900" spc="-60" i="1">
                <a:latin typeface="Trebuchet MS"/>
                <a:cs typeface="Trebuchet MS"/>
              </a:rPr>
              <a:t> </a:t>
            </a:r>
            <a:r>
              <a:rPr dirty="0" sz="900" spc="-40" i="1">
                <a:latin typeface="Trebuchet MS"/>
                <a:cs typeface="Trebuchet MS"/>
              </a:rPr>
              <a:t>appli</a:t>
            </a:r>
            <a:r>
              <a:rPr dirty="0" sz="900" spc="-45" i="1">
                <a:latin typeface="Trebuchet MS"/>
                <a:cs typeface="Trebuchet MS"/>
              </a:rPr>
              <a:t>c</a:t>
            </a:r>
            <a:r>
              <a:rPr dirty="0" sz="900" spc="-40" i="1">
                <a:latin typeface="Trebuchet MS"/>
                <a:cs typeface="Trebuchet MS"/>
              </a:rPr>
              <a:t>azioni</a:t>
            </a:r>
            <a:r>
              <a:rPr dirty="0" sz="900" spc="-60" i="1">
                <a:latin typeface="Trebuchet MS"/>
                <a:cs typeface="Trebuchet MS"/>
              </a:rPr>
              <a:t> </a:t>
            </a:r>
            <a:r>
              <a:rPr dirty="0" sz="900" spc="-45" i="1">
                <a:latin typeface="Trebuchet MS"/>
                <a:cs typeface="Trebuchet MS"/>
              </a:rPr>
              <a:t>industriali.</a:t>
            </a:r>
            <a:r>
              <a:rPr dirty="0" sz="900" spc="-30" i="1">
                <a:latin typeface="Trebuchet MS"/>
                <a:cs typeface="Trebuchet MS"/>
              </a:rPr>
              <a:t> </a:t>
            </a:r>
            <a:r>
              <a:rPr dirty="0" sz="900" spc="20">
                <a:latin typeface="Tahoma"/>
                <a:cs typeface="Tahoma"/>
              </a:rPr>
              <a:t>Lo</a:t>
            </a:r>
            <a:r>
              <a:rPr dirty="0" sz="900" spc="55">
                <a:latin typeface="Tahoma"/>
                <a:cs typeface="Tahoma"/>
              </a:rPr>
              <a:t> </a:t>
            </a:r>
            <a:r>
              <a:rPr dirty="0" sz="900" spc="30">
                <a:latin typeface="Tahoma"/>
                <a:cs typeface="Tahoma"/>
              </a:rPr>
              <a:t>s</a:t>
            </a:r>
            <a:r>
              <a:rPr dirty="0" sz="900">
                <a:latin typeface="Tahoma"/>
                <a:cs typeface="Tahoma"/>
              </a:rPr>
              <a:t>viluppo</a:t>
            </a:r>
            <a:r>
              <a:rPr dirty="0" sz="900" spc="55">
                <a:latin typeface="Tahoma"/>
                <a:cs typeface="Tahoma"/>
              </a:rPr>
              <a:t> </a:t>
            </a:r>
            <a:r>
              <a:rPr dirty="0" sz="900" spc="15">
                <a:latin typeface="Tahoma"/>
                <a:cs typeface="Tahoma"/>
              </a:rPr>
              <a:t>del</a:t>
            </a:r>
            <a:r>
              <a:rPr dirty="0" sz="900" spc="55">
                <a:latin typeface="Tahoma"/>
                <a:cs typeface="Tahoma"/>
              </a:rPr>
              <a:t> </a:t>
            </a:r>
            <a:r>
              <a:rPr dirty="0" sz="900" spc="-10">
                <a:latin typeface="Tahoma"/>
                <a:cs typeface="Tahoma"/>
              </a:rPr>
              <a:t>t</a:t>
            </a:r>
            <a:r>
              <a:rPr dirty="0" sz="900" spc="25">
                <a:latin typeface="Tahoma"/>
                <a:cs typeface="Tahoma"/>
              </a:rPr>
              <a:t>erri</a:t>
            </a:r>
            <a:r>
              <a:rPr dirty="0" sz="900" spc="15">
                <a:latin typeface="Tahoma"/>
                <a:cs typeface="Tahoma"/>
              </a:rPr>
              <a:t>t</a:t>
            </a:r>
            <a:r>
              <a:rPr dirty="0" sz="900" spc="10">
                <a:latin typeface="Tahoma"/>
                <a:cs typeface="Tahoma"/>
              </a:rPr>
              <a:t>orio</a:t>
            </a:r>
            <a:r>
              <a:rPr dirty="0" sz="900" spc="55">
                <a:latin typeface="Tahoma"/>
                <a:cs typeface="Tahoma"/>
              </a:rPr>
              <a:t> </a:t>
            </a:r>
            <a:r>
              <a:rPr dirty="0" sz="900" spc="-25">
                <a:latin typeface="Tahoma"/>
                <a:cs typeface="Tahoma"/>
              </a:rPr>
              <a:t>f</a:t>
            </a:r>
            <a:r>
              <a:rPr dirty="0" sz="900">
                <a:latin typeface="Tahoma"/>
                <a:cs typeface="Tahoma"/>
              </a:rPr>
              <a:t>aentino</a:t>
            </a:r>
            <a:r>
              <a:rPr dirty="0" sz="900" spc="55">
                <a:latin typeface="Tahoma"/>
                <a:cs typeface="Tahoma"/>
              </a:rPr>
              <a:t> </a:t>
            </a:r>
            <a:r>
              <a:rPr dirty="0" sz="900" spc="30">
                <a:latin typeface="Tahoma"/>
                <a:cs typeface="Tahoma"/>
              </a:rPr>
              <a:t>nel</a:t>
            </a:r>
            <a:r>
              <a:rPr dirty="0" sz="900" spc="-40">
                <a:latin typeface="Tahoma"/>
                <a:cs typeface="Tahoma"/>
              </a:rPr>
              <a:t>l</a:t>
            </a:r>
            <a:r>
              <a:rPr dirty="0" sz="900" spc="10">
                <a:latin typeface="Tahoma"/>
                <a:cs typeface="Tahoma"/>
              </a:rPr>
              <a:t>’otti</a:t>
            </a:r>
            <a:r>
              <a:rPr dirty="0" sz="900" spc="10">
                <a:latin typeface="Tahoma"/>
                <a:cs typeface="Tahoma"/>
              </a:rPr>
              <a:t>c</a:t>
            </a:r>
            <a:r>
              <a:rPr dirty="0" sz="900">
                <a:latin typeface="Tahoma"/>
                <a:cs typeface="Tahoma"/>
              </a:rPr>
              <a:t>a</a:t>
            </a:r>
            <a:r>
              <a:rPr dirty="0" sz="900" spc="55">
                <a:latin typeface="Tahoma"/>
                <a:cs typeface="Tahoma"/>
              </a:rPr>
              <a:t> </a:t>
            </a:r>
            <a:r>
              <a:rPr dirty="0" sz="900" spc="20">
                <a:latin typeface="Tahoma"/>
                <a:cs typeface="Tahoma"/>
              </a:rPr>
              <a:t>della</a:t>
            </a:r>
            <a:r>
              <a:rPr dirty="0" sz="900" spc="55">
                <a:latin typeface="Tahoma"/>
                <a:cs typeface="Tahoma"/>
              </a:rPr>
              <a:t> </a:t>
            </a:r>
            <a:r>
              <a:rPr dirty="0" sz="900" spc="20">
                <a:latin typeface="Tahoma"/>
                <a:cs typeface="Tahoma"/>
              </a:rPr>
              <a:t>chimi</a:t>
            </a:r>
            <a:r>
              <a:rPr dirty="0" sz="900" spc="15">
                <a:latin typeface="Tahoma"/>
                <a:cs typeface="Tahoma"/>
              </a:rPr>
              <a:t>c</a:t>
            </a:r>
            <a:r>
              <a:rPr dirty="0" sz="900">
                <a:latin typeface="Tahoma"/>
                <a:cs typeface="Tahoma"/>
              </a:rPr>
              <a:t>a</a:t>
            </a:r>
            <a:r>
              <a:rPr dirty="0" sz="900" spc="55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dei</a:t>
            </a:r>
            <a:r>
              <a:rPr dirty="0" sz="900">
                <a:latin typeface="Tahoma"/>
                <a:cs typeface="Tahoma"/>
              </a:rPr>
              <a:t> </a:t>
            </a:r>
            <a:r>
              <a:rPr dirty="0" sz="900" spc="10">
                <a:latin typeface="Tahoma"/>
                <a:cs typeface="Tahoma"/>
              </a:rPr>
              <a:t>ma</a:t>
            </a:r>
            <a:r>
              <a:rPr dirty="0" sz="900">
                <a:latin typeface="Tahoma"/>
                <a:cs typeface="Tahoma"/>
              </a:rPr>
              <a:t>t</a:t>
            </a:r>
            <a:r>
              <a:rPr dirty="0" sz="900" spc="15">
                <a:latin typeface="Tahoma"/>
                <a:cs typeface="Tahoma"/>
              </a:rPr>
              <a:t>eriali,</a:t>
            </a:r>
            <a:r>
              <a:rPr dirty="0" sz="900">
                <a:latin typeface="Tahoma"/>
                <a:cs typeface="Tahoma"/>
              </a:rPr>
              <a:t> </a:t>
            </a:r>
            <a:r>
              <a:rPr dirty="0" sz="900" spc="-90">
                <a:latin typeface="Tahoma"/>
                <a:cs typeface="Tahoma"/>
              </a:rPr>
              <a:t> </a:t>
            </a:r>
            <a:r>
              <a:rPr dirty="0" sz="900" spc="5">
                <a:latin typeface="Tahoma"/>
                <a:cs typeface="Tahoma"/>
              </a:rPr>
              <a:t>c</a:t>
            </a:r>
            <a:r>
              <a:rPr dirty="0" sz="900" spc="-5">
                <a:latin typeface="Tahoma"/>
                <a:cs typeface="Tahoma"/>
              </a:rPr>
              <a:t>on</a:t>
            </a:r>
            <a:r>
              <a:rPr dirty="0" sz="900">
                <a:latin typeface="Tahoma"/>
                <a:cs typeface="Tahoma"/>
              </a:rPr>
              <a:t> </a:t>
            </a:r>
            <a:r>
              <a:rPr dirty="0" sz="900" spc="-90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un </a:t>
            </a:r>
            <a:r>
              <a:rPr dirty="0" sz="900" spc="-90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o</a:t>
            </a:r>
            <a:r>
              <a:rPr dirty="0" sz="900" spc="-15">
                <a:latin typeface="Tahoma"/>
                <a:cs typeface="Tahoma"/>
              </a:rPr>
              <a:t>c</a:t>
            </a:r>
            <a:r>
              <a:rPr dirty="0" sz="900" spc="5">
                <a:latin typeface="Tahoma"/>
                <a:cs typeface="Tahoma"/>
              </a:rPr>
              <a:t>chio</a:t>
            </a:r>
            <a:r>
              <a:rPr dirty="0" sz="900">
                <a:latin typeface="Tahoma"/>
                <a:cs typeface="Tahoma"/>
              </a:rPr>
              <a:t> </a:t>
            </a:r>
            <a:r>
              <a:rPr dirty="0" sz="900" spc="-90">
                <a:latin typeface="Tahoma"/>
                <a:cs typeface="Tahoma"/>
              </a:rPr>
              <a:t> </a:t>
            </a:r>
            <a:r>
              <a:rPr dirty="0" sz="900" spc="10">
                <a:latin typeface="Tahoma"/>
                <a:cs typeface="Tahoma"/>
              </a:rPr>
              <a:t>parti</a:t>
            </a:r>
            <a:r>
              <a:rPr dirty="0" sz="900">
                <a:latin typeface="Tahoma"/>
                <a:cs typeface="Tahoma"/>
              </a:rPr>
              <a:t>c</a:t>
            </a:r>
            <a:r>
              <a:rPr dirty="0" sz="900" spc="20">
                <a:latin typeface="Tahoma"/>
                <a:cs typeface="Tahoma"/>
              </a:rPr>
              <a:t>ola</a:t>
            </a:r>
            <a:r>
              <a:rPr dirty="0" sz="900" spc="-15">
                <a:latin typeface="Tahoma"/>
                <a:cs typeface="Tahoma"/>
              </a:rPr>
              <a:t>r</a:t>
            </a:r>
            <a:r>
              <a:rPr dirty="0" sz="900">
                <a:latin typeface="Tahoma"/>
                <a:cs typeface="Tahoma"/>
              </a:rPr>
              <a:t>e </a:t>
            </a:r>
            <a:r>
              <a:rPr dirty="0" sz="900" spc="-90">
                <a:latin typeface="Tahoma"/>
                <a:cs typeface="Tahoma"/>
              </a:rPr>
              <a:t> </a:t>
            </a:r>
            <a:r>
              <a:rPr dirty="0" sz="900" spc="25">
                <a:latin typeface="Tahoma"/>
                <a:cs typeface="Tahoma"/>
              </a:rPr>
              <a:t>al</a:t>
            </a:r>
            <a:r>
              <a:rPr dirty="0" sz="900">
                <a:latin typeface="Tahoma"/>
                <a:cs typeface="Tahoma"/>
              </a:rPr>
              <a:t> </a:t>
            </a:r>
            <a:r>
              <a:rPr dirty="0" sz="900" spc="-90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mondo </a:t>
            </a:r>
            <a:r>
              <a:rPr dirty="0" sz="900" spc="-90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dei</a:t>
            </a:r>
            <a:r>
              <a:rPr dirty="0" sz="900">
                <a:latin typeface="Tahoma"/>
                <a:cs typeface="Tahoma"/>
              </a:rPr>
              <a:t> </a:t>
            </a:r>
            <a:r>
              <a:rPr dirty="0" sz="900" spc="-90">
                <a:latin typeface="Tahoma"/>
                <a:cs typeface="Tahoma"/>
              </a:rPr>
              <a:t> </a:t>
            </a:r>
            <a:r>
              <a:rPr dirty="0" sz="900" spc="10">
                <a:latin typeface="Tahoma"/>
                <a:cs typeface="Tahoma"/>
              </a:rPr>
              <a:t>ma</a:t>
            </a:r>
            <a:r>
              <a:rPr dirty="0" sz="900">
                <a:latin typeface="Tahoma"/>
                <a:cs typeface="Tahoma"/>
              </a:rPr>
              <a:t>t</a:t>
            </a:r>
            <a:r>
              <a:rPr dirty="0" sz="900" spc="25">
                <a:latin typeface="Tahoma"/>
                <a:cs typeface="Tahoma"/>
              </a:rPr>
              <a:t>eriali</a:t>
            </a:r>
            <a:r>
              <a:rPr dirty="0" sz="900" spc="20">
                <a:latin typeface="Tahoma"/>
                <a:cs typeface="Tahoma"/>
              </a:rPr>
              <a:t> </a:t>
            </a:r>
            <a:r>
              <a:rPr dirty="0" sz="900" spc="5">
                <a:latin typeface="Tahoma"/>
                <a:cs typeface="Tahoma"/>
              </a:rPr>
              <a:t>c</a:t>
            </a:r>
            <a:r>
              <a:rPr dirty="0" sz="900">
                <a:latin typeface="Tahoma"/>
                <a:cs typeface="Tahoma"/>
              </a:rPr>
              <a:t>ompositi.</a:t>
            </a:r>
            <a:endParaRPr sz="9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</a:pPr>
            <a:r>
              <a:rPr dirty="0" sz="900" spc="5">
                <a:latin typeface="Tahoma"/>
                <a:cs typeface="Tahoma"/>
              </a:rPr>
              <a:t>A</a:t>
            </a:r>
            <a:r>
              <a:rPr dirty="0" sz="900" spc="70">
                <a:latin typeface="Tahoma"/>
                <a:cs typeface="Tahoma"/>
              </a:rPr>
              <a:t> </a:t>
            </a:r>
            <a:r>
              <a:rPr dirty="0" sz="900" spc="25">
                <a:latin typeface="Tahoma"/>
                <a:cs typeface="Tahoma"/>
              </a:rPr>
              <a:t>cu</a:t>
            </a:r>
            <a:r>
              <a:rPr dirty="0" sz="900" spc="5">
                <a:latin typeface="Tahoma"/>
                <a:cs typeface="Tahoma"/>
              </a:rPr>
              <a:t>r</a:t>
            </a:r>
            <a:r>
              <a:rPr dirty="0" sz="900">
                <a:latin typeface="Tahoma"/>
                <a:cs typeface="Tahoma"/>
              </a:rPr>
              <a:t>a</a:t>
            </a:r>
            <a:r>
              <a:rPr dirty="0" sz="900" spc="65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dei</a:t>
            </a:r>
            <a:r>
              <a:rPr dirty="0" sz="900" spc="70">
                <a:latin typeface="Tahoma"/>
                <a:cs typeface="Tahoma"/>
              </a:rPr>
              <a:t> </a:t>
            </a:r>
            <a:r>
              <a:rPr dirty="0" sz="900" spc="25">
                <a:latin typeface="Tahoma"/>
                <a:cs typeface="Tahoma"/>
              </a:rPr>
              <a:t>ri</a:t>
            </a:r>
            <a:r>
              <a:rPr dirty="0" sz="900" spc="25">
                <a:latin typeface="Tahoma"/>
                <a:cs typeface="Tahoma"/>
              </a:rPr>
              <a:t>c</a:t>
            </a:r>
            <a:r>
              <a:rPr dirty="0" sz="900" spc="30">
                <a:latin typeface="Tahoma"/>
                <a:cs typeface="Tahoma"/>
              </a:rPr>
              <a:t>e</a:t>
            </a:r>
            <a:r>
              <a:rPr dirty="0" sz="900" spc="-10">
                <a:latin typeface="Tahoma"/>
                <a:cs typeface="Tahoma"/>
              </a:rPr>
              <a:t>r</a:t>
            </a:r>
            <a:r>
              <a:rPr dirty="0" sz="900" spc="15">
                <a:latin typeface="Tahoma"/>
                <a:cs typeface="Tahoma"/>
              </a:rPr>
              <a:t>c</a:t>
            </a:r>
            <a:r>
              <a:rPr dirty="0" sz="900" spc="-5">
                <a:latin typeface="Tahoma"/>
                <a:cs typeface="Tahoma"/>
              </a:rPr>
              <a:t>a</a:t>
            </a:r>
            <a:r>
              <a:rPr dirty="0" sz="900" spc="-10">
                <a:latin typeface="Tahoma"/>
                <a:cs typeface="Tahoma"/>
              </a:rPr>
              <a:t>t</a:t>
            </a:r>
            <a:r>
              <a:rPr dirty="0" sz="900" spc="20">
                <a:latin typeface="Tahoma"/>
                <a:cs typeface="Tahoma"/>
              </a:rPr>
              <a:t>ori</a:t>
            </a:r>
            <a:r>
              <a:rPr dirty="0" sz="900" spc="70">
                <a:latin typeface="Tahoma"/>
                <a:cs typeface="Tahoma"/>
              </a:rPr>
              <a:t> </a:t>
            </a:r>
            <a:r>
              <a:rPr dirty="0" sz="900" spc="15">
                <a:latin typeface="Tahoma"/>
                <a:cs typeface="Tahoma"/>
              </a:rPr>
              <a:t>del</a:t>
            </a:r>
            <a:r>
              <a:rPr dirty="0" sz="900" spc="70">
                <a:latin typeface="Tahoma"/>
                <a:cs typeface="Tahoma"/>
              </a:rPr>
              <a:t> </a:t>
            </a:r>
            <a:r>
              <a:rPr dirty="0" sz="900" spc="5">
                <a:latin typeface="Tahoma"/>
                <a:cs typeface="Tahoma"/>
              </a:rPr>
              <a:t>Dipartimen</a:t>
            </a:r>
            <a:r>
              <a:rPr dirty="0" sz="900">
                <a:latin typeface="Tahoma"/>
                <a:cs typeface="Tahoma"/>
              </a:rPr>
              <a:t>t</a:t>
            </a:r>
            <a:r>
              <a:rPr dirty="0" sz="900" spc="-15">
                <a:latin typeface="Tahoma"/>
                <a:cs typeface="Tahoma"/>
              </a:rPr>
              <a:t>o</a:t>
            </a:r>
            <a:r>
              <a:rPr dirty="0" sz="900" spc="70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di</a:t>
            </a:r>
            <a:r>
              <a:rPr dirty="0" sz="900" spc="70">
                <a:latin typeface="Tahoma"/>
                <a:cs typeface="Tahoma"/>
              </a:rPr>
              <a:t> </a:t>
            </a:r>
            <a:r>
              <a:rPr dirty="0" sz="900" spc="20">
                <a:latin typeface="Tahoma"/>
                <a:cs typeface="Tahoma"/>
              </a:rPr>
              <a:t>Chimi</a:t>
            </a:r>
            <a:r>
              <a:rPr dirty="0" sz="900" spc="15">
                <a:latin typeface="Tahoma"/>
                <a:cs typeface="Tahoma"/>
              </a:rPr>
              <a:t>c</a:t>
            </a:r>
            <a:r>
              <a:rPr dirty="0" sz="900">
                <a:latin typeface="Tahoma"/>
                <a:cs typeface="Tahoma"/>
              </a:rPr>
              <a:t>a</a:t>
            </a:r>
            <a:r>
              <a:rPr dirty="0" sz="900" spc="70">
                <a:latin typeface="Tahoma"/>
                <a:cs typeface="Tahoma"/>
              </a:rPr>
              <a:t> </a:t>
            </a:r>
            <a:r>
              <a:rPr dirty="0" sz="900" spc="-10">
                <a:latin typeface="Tahoma"/>
                <a:cs typeface="Tahoma"/>
              </a:rPr>
              <a:t>Indu</a:t>
            </a:r>
            <a:r>
              <a:rPr dirty="0" sz="900" spc="-20">
                <a:latin typeface="Tahoma"/>
                <a:cs typeface="Tahoma"/>
              </a:rPr>
              <a:t>s</a:t>
            </a:r>
            <a:r>
              <a:rPr dirty="0" sz="900" spc="25">
                <a:latin typeface="Tahoma"/>
                <a:cs typeface="Tahoma"/>
              </a:rPr>
              <a:t>tria</a:t>
            </a:r>
            <a:r>
              <a:rPr dirty="0" sz="900" spc="5">
                <a:latin typeface="Tahoma"/>
                <a:cs typeface="Tahoma"/>
              </a:rPr>
              <a:t>l</a:t>
            </a:r>
            <a:r>
              <a:rPr dirty="0" sz="900">
                <a:latin typeface="Tahoma"/>
                <a:cs typeface="Tahoma"/>
              </a:rPr>
              <a:t>e</a:t>
            </a:r>
            <a:r>
              <a:rPr dirty="0" sz="900">
                <a:latin typeface="Tahoma"/>
                <a:cs typeface="Tahoma"/>
              </a:rPr>
              <a:t> </a:t>
            </a:r>
            <a:r>
              <a:rPr dirty="0" sz="900" spc="-5">
                <a:latin typeface="Tahoma"/>
                <a:cs typeface="Tahoma"/>
              </a:rPr>
              <a:t>“</a:t>
            </a:r>
            <a:r>
              <a:rPr dirty="0" sz="900" spc="-85">
                <a:latin typeface="Tahoma"/>
                <a:cs typeface="Tahoma"/>
              </a:rPr>
              <a:t>T</a:t>
            </a:r>
            <a:r>
              <a:rPr dirty="0" sz="900">
                <a:latin typeface="Tahoma"/>
                <a:cs typeface="Tahoma"/>
              </a:rPr>
              <a:t>oso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5">
                <a:latin typeface="Tahoma"/>
                <a:cs typeface="Tahoma"/>
              </a:rPr>
              <a:t>Mon</a:t>
            </a:r>
            <a:r>
              <a:rPr dirty="0" sz="900" spc="-5">
                <a:latin typeface="Tahoma"/>
                <a:cs typeface="Tahoma"/>
              </a:rPr>
              <a:t>t</a:t>
            </a:r>
            <a:r>
              <a:rPr dirty="0" sz="900" spc="15">
                <a:latin typeface="Tahoma"/>
                <a:cs typeface="Tahoma"/>
              </a:rPr>
              <a:t>anari</a:t>
            </a:r>
            <a:r>
              <a:rPr dirty="0" sz="900" spc="-30">
                <a:latin typeface="Tahoma"/>
                <a:cs typeface="Tahoma"/>
              </a:rPr>
              <a:t>”</a:t>
            </a:r>
            <a:r>
              <a:rPr dirty="0" sz="900" spc="-30">
                <a:latin typeface="Tahoma"/>
                <a:cs typeface="Tahoma"/>
              </a:rPr>
              <a:t>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167299" y="5379980"/>
            <a:ext cx="213360" cy="406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000" spc="-95" b="1">
                <a:solidFill>
                  <a:srgbClr val="8AC2EB"/>
                </a:solidFill>
                <a:latin typeface="Trebuchet MS"/>
                <a:cs typeface="Trebuchet MS"/>
              </a:rPr>
              <a:t>•</a:t>
            </a:r>
            <a:endParaRPr sz="3000">
              <a:latin typeface="Trebuchet MS"/>
              <a:cs typeface="Trebuchet MS"/>
            </a:endParaRPr>
          </a:p>
        </p:txBody>
      </p:sp>
      <p:sp>
        <p:nvSpPr>
          <p:cNvPr id="152" name="object 152"/>
          <p:cNvSpPr txBox="1"/>
          <p:nvPr/>
        </p:nvSpPr>
        <p:spPr>
          <a:xfrm>
            <a:off x="381648" y="5520514"/>
            <a:ext cx="151193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5" b="1">
                <a:solidFill>
                  <a:srgbClr val="8AC2EB"/>
                </a:solidFill>
                <a:latin typeface="Trebuchet MS"/>
                <a:cs typeface="Trebuchet MS"/>
              </a:rPr>
              <a:t>Ri</a:t>
            </a:r>
            <a:r>
              <a:rPr dirty="0" sz="900" spc="-20" b="1">
                <a:solidFill>
                  <a:srgbClr val="8AC2EB"/>
                </a:solidFill>
                <a:latin typeface="Trebuchet MS"/>
                <a:cs typeface="Trebuchet MS"/>
              </a:rPr>
              <a:t>c</a:t>
            </a:r>
            <a:r>
              <a:rPr dirty="0" sz="900" b="1">
                <a:solidFill>
                  <a:srgbClr val="8AC2EB"/>
                </a:solidFill>
                <a:latin typeface="Trebuchet MS"/>
                <a:cs typeface="Trebuchet MS"/>
              </a:rPr>
              <a:t>e</a:t>
            </a:r>
            <a:r>
              <a:rPr dirty="0" sz="900" spc="-30" b="1">
                <a:solidFill>
                  <a:srgbClr val="8AC2EB"/>
                </a:solidFill>
                <a:latin typeface="Trebuchet MS"/>
                <a:cs typeface="Trebuchet MS"/>
              </a:rPr>
              <a:t>r</a:t>
            </a:r>
            <a:r>
              <a:rPr dirty="0" sz="900" spc="-40" b="1">
                <a:solidFill>
                  <a:srgbClr val="8AC2EB"/>
                </a:solidFill>
                <a:latin typeface="Trebuchet MS"/>
                <a:cs typeface="Trebuchet MS"/>
              </a:rPr>
              <a:t>c</a:t>
            </a:r>
            <a:r>
              <a:rPr dirty="0" sz="900" spc="5" b="1">
                <a:solidFill>
                  <a:srgbClr val="8AC2EB"/>
                </a:solidFill>
                <a:latin typeface="Trebuchet MS"/>
                <a:cs typeface="Trebuchet MS"/>
              </a:rPr>
              <a:t>ando…la</a:t>
            </a:r>
            <a:r>
              <a:rPr dirty="0" sz="900" spc="-65" b="1">
                <a:solidFill>
                  <a:srgbClr val="8AC2EB"/>
                </a:solidFill>
                <a:latin typeface="Trebuchet MS"/>
                <a:cs typeface="Trebuchet MS"/>
              </a:rPr>
              <a:t> </a:t>
            </a:r>
            <a:r>
              <a:rPr dirty="0" sz="900" spc="-45" b="1">
                <a:solidFill>
                  <a:srgbClr val="8AC2EB"/>
                </a:solidFill>
                <a:latin typeface="Trebuchet MS"/>
                <a:cs typeface="Trebuchet MS"/>
              </a:rPr>
              <a:t>v</a:t>
            </a:r>
            <a:r>
              <a:rPr dirty="0" sz="900" spc="-35" b="1">
                <a:solidFill>
                  <a:srgbClr val="8AC2EB"/>
                </a:solidFill>
                <a:latin typeface="Trebuchet MS"/>
                <a:cs typeface="Trebuchet MS"/>
              </a:rPr>
              <a:t>o</a:t>
            </a:r>
            <a:r>
              <a:rPr dirty="0" sz="900" spc="-45" b="1">
                <a:solidFill>
                  <a:srgbClr val="8AC2EB"/>
                </a:solidFill>
                <a:latin typeface="Trebuchet MS"/>
                <a:cs typeface="Trebuchet MS"/>
              </a:rPr>
              <a:t>c</a:t>
            </a:r>
            <a:r>
              <a:rPr dirty="0" sz="900" spc="-30" b="1">
                <a:solidFill>
                  <a:srgbClr val="8AC2EB"/>
                </a:solidFill>
                <a:latin typeface="Trebuchet MS"/>
                <a:cs typeface="Trebuchet MS"/>
              </a:rPr>
              <a:t>e</a:t>
            </a:r>
            <a:r>
              <a:rPr dirty="0" sz="900" spc="-65" b="1">
                <a:solidFill>
                  <a:srgbClr val="8AC2EB"/>
                </a:solidFill>
                <a:latin typeface="Trebuchet MS"/>
                <a:cs typeface="Trebuchet MS"/>
              </a:rPr>
              <a:t> </a:t>
            </a:r>
            <a:r>
              <a:rPr dirty="0" sz="900" b="1">
                <a:solidFill>
                  <a:srgbClr val="8AC2EB"/>
                </a:solidFill>
                <a:latin typeface="Trebuchet MS"/>
                <a:cs typeface="Trebuchet MS"/>
              </a:rPr>
              <a:t>arti</a:t>
            </a:r>
            <a:r>
              <a:rPr dirty="0" sz="900" spc="-10" b="1">
                <a:solidFill>
                  <a:srgbClr val="8AC2EB"/>
                </a:solidFill>
                <a:latin typeface="Trebuchet MS"/>
                <a:cs typeface="Trebuchet MS"/>
              </a:rPr>
              <a:t>s</a:t>
            </a:r>
            <a:r>
              <a:rPr dirty="0" sz="900" spc="-30" b="1">
                <a:solidFill>
                  <a:srgbClr val="8AC2EB"/>
                </a:solidFill>
                <a:latin typeface="Trebuchet MS"/>
                <a:cs typeface="Trebuchet MS"/>
              </a:rPr>
              <a:t>ti</a:t>
            </a:r>
            <a:r>
              <a:rPr dirty="0" sz="900" spc="-50" b="1">
                <a:solidFill>
                  <a:srgbClr val="8AC2EB"/>
                </a:solidFill>
                <a:latin typeface="Trebuchet MS"/>
                <a:cs typeface="Trebuchet MS"/>
              </a:rPr>
              <a:t>c</a:t>
            </a:r>
            <a:r>
              <a:rPr dirty="0" sz="900" b="1">
                <a:solidFill>
                  <a:srgbClr val="8AC2EB"/>
                </a:solidFill>
                <a:latin typeface="Trebuchet MS"/>
                <a:cs typeface="Trebuchet MS"/>
              </a:rPr>
              <a:t>a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53" name="object 153"/>
          <p:cNvSpPr txBox="1"/>
          <p:nvPr/>
        </p:nvSpPr>
        <p:spPr>
          <a:xfrm>
            <a:off x="167299" y="5657820"/>
            <a:ext cx="3230245" cy="151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</a:pPr>
            <a:r>
              <a:rPr dirty="0" sz="900">
                <a:latin typeface="Tahoma"/>
                <a:cs typeface="Tahoma"/>
              </a:rPr>
              <a:t>O</a:t>
            </a:r>
            <a:r>
              <a:rPr dirty="0" sz="900" spc="-30">
                <a:latin typeface="Tahoma"/>
                <a:cs typeface="Tahoma"/>
              </a:rPr>
              <a:t>r</a:t>
            </a:r>
            <a:r>
              <a:rPr dirty="0" sz="900">
                <a:latin typeface="Tahoma"/>
                <a:cs typeface="Tahoma"/>
              </a:rPr>
              <a:t>e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-30">
                <a:latin typeface="Tahoma"/>
                <a:cs typeface="Tahoma"/>
              </a:rPr>
              <a:t>19.30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55">
                <a:latin typeface="Tahoma"/>
                <a:cs typeface="Tahoma"/>
              </a:rPr>
              <a:t>-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-30">
                <a:latin typeface="Tahoma"/>
                <a:cs typeface="Tahoma"/>
              </a:rPr>
              <a:t>21.30</a:t>
            </a:r>
            <a:endParaRPr sz="900">
              <a:latin typeface="Tahoma"/>
              <a:cs typeface="Tahoma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900" spc="5">
                <a:latin typeface="Tahoma"/>
                <a:cs typeface="Tahoma"/>
              </a:rPr>
              <a:t>Logopedi</a:t>
            </a:r>
            <a:r>
              <a:rPr dirty="0" sz="900" spc="-5">
                <a:latin typeface="Tahoma"/>
                <a:cs typeface="Tahoma"/>
              </a:rPr>
              <a:t>s</a:t>
            </a:r>
            <a:r>
              <a:rPr dirty="0" sz="900" spc="-10">
                <a:latin typeface="Tahoma"/>
                <a:cs typeface="Tahoma"/>
              </a:rPr>
              <a:t>ti,</a:t>
            </a:r>
            <a:r>
              <a:rPr dirty="0" sz="900" spc="-10">
                <a:latin typeface="Tahoma"/>
                <a:cs typeface="Tahoma"/>
              </a:rPr>
              <a:t> </a:t>
            </a:r>
            <a:r>
              <a:rPr dirty="0" sz="900" spc="5">
                <a:latin typeface="Tahoma"/>
                <a:cs typeface="Tahoma"/>
              </a:rPr>
              <a:t>insegnanti</a:t>
            </a:r>
            <a:r>
              <a:rPr dirty="0" sz="900" spc="-10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di</a:t>
            </a:r>
            <a:r>
              <a:rPr dirty="0" sz="900" spc="-10">
                <a:latin typeface="Tahoma"/>
                <a:cs typeface="Tahoma"/>
              </a:rPr>
              <a:t> </a:t>
            </a:r>
            <a:r>
              <a:rPr dirty="0" sz="900" spc="15">
                <a:latin typeface="Tahoma"/>
                <a:cs typeface="Tahoma"/>
              </a:rPr>
              <a:t>c</a:t>
            </a:r>
            <a:r>
              <a:rPr dirty="0" sz="900">
                <a:latin typeface="Tahoma"/>
                <a:cs typeface="Tahoma"/>
              </a:rPr>
              <a:t>an</a:t>
            </a:r>
            <a:r>
              <a:rPr dirty="0" sz="900" spc="-5">
                <a:latin typeface="Tahoma"/>
                <a:cs typeface="Tahoma"/>
              </a:rPr>
              <a:t>t</a:t>
            </a:r>
            <a:r>
              <a:rPr dirty="0" sz="900" spc="-15">
                <a:latin typeface="Tahoma"/>
                <a:cs typeface="Tahoma"/>
              </a:rPr>
              <a:t>o</a:t>
            </a:r>
            <a:r>
              <a:rPr dirty="0" sz="900" spc="-10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e</a:t>
            </a:r>
            <a:r>
              <a:rPr dirty="0" sz="900" spc="-10">
                <a:latin typeface="Tahoma"/>
                <a:cs typeface="Tahoma"/>
              </a:rPr>
              <a:t> </a:t>
            </a:r>
            <a:r>
              <a:rPr dirty="0" sz="900" spc="-5">
                <a:latin typeface="Tahoma"/>
                <a:cs typeface="Tahoma"/>
              </a:rPr>
              <a:t>at</a:t>
            </a:r>
            <a:r>
              <a:rPr dirty="0" sz="900" spc="-10">
                <a:latin typeface="Tahoma"/>
                <a:cs typeface="Tahoma"/>
              </a:rPr>
              <a:t>t</a:t>
            </a:r>
            <a:r>
              <a:rPr dirty="0" sz="900" spc="20">
                <a:latin typeface="Tahoma"/>
                <a:cs typeface="Tahoma"/>
              </a:rPr>
              <a:t>ori</a:t>
            </a:r>
            <a:r>
              <a:rPr dirty="0" sz="900" spc="-10">
                <a:latin typeface="Tahoma"/>
                <a:cs typeface="Tahoma"/>
              </a:rPr>
              <a:t> </a:t>
            </a:r>
            <a:r>
              <a:rPr dirty="0" sz="900" spc="40">
                <a:latin typeface="Tahoma"/>
                <a:cs typeface="Tahoma"/>
              </a:rPr>
              <a:t>al</a:t>
            </a:r>
            <a:r>
              <a:rPr dirty="0" sz="900" spc="-30">
                <a:latin typeface="Tahoma"/>
                <a:cs typeface="Tahoma"/>
              </a:rPr>
              <a:t>l</a:t>
            </a:r>
            <a:r>
              <a:rPr dirty="0" sz="900" spc="15">
                <a:latin typeface="Tahoma"/>
                <a:cs typeface="Tahoma"/>
              </a:rPr>
              <a:t>’ope</a:t>
            </a:r>
            <a:r>
              <a:rPr dirty="0" sz="900">
                <a:latin typeface="Tahoma"/>
                <a:cs typeface="Tahoma"/>
              </a:rPr>
              <a:t>r</a:t>
            </a:r>
            <a:r>
              <a:rPr dirty="0" sz="900">
                <a:latin typeface="Tahoma"/>
                <a:cs typeface="Tahoma"/>
              </a:rPr>
              <a:t>a</a:t>
            </a:r>
            <a:r>
              <a:rPr dirty="0" sz="900" spc="-10">
                <a:latin typeface="Tahoma"/>
                <a:cs typeface="Tahoma"/>
              </a:rPr>
              <a:t> </a:t>
            </a:r>
            <a:r>
              <a:rPr dirty="0" sz="900" spc="10">
                <a:latin typeface="Tahoma"/>
                <a:cs typeface="Tahoma"/>
              </a:rPr>
              <a:t>per</a:t>
            </a:r>
            <a:r>
              <a:rPr dirty="0" sz="900" spc="-10">
                <a:latin typeface="Tahoma"/>
                <a:cs typeface="Tahoma"/>
              </a:rPr>
              <a:t> </a:t>
            </a:r>
            <a:r>
              <a:rPr dirty="0" sz="900" spc="20">
                <a:latin typeface="Tahoma"/>
                <a:cs typeface="Tahoma"/>
              </a:rPr>
              <a:t>mo</a:t>
            </a:r>
            <a:r>
              <a:rPr dirty="0" sz="900" spc="5">
                <a:latin typeface="Tahoma"/>
                <a:cs typeface="Tahoma"/>
              </a:rPr>
              <a:t>s</a:t>
            </a:r>
            <a:r>
              <a:rPr dirty="0" sz="900" spc="20">
                <a:latin typeface="Tahoma"/>
                <a:cs typeface="Tahoma"/>
              </a:rPr>
              <a:t>t</a:t>
            </a:r>
            <a:r>
              <a:rPr dirty="0" sz="900" spc="15">
                <a:latin typeface="Tahoma"/>
                <a:cs typeface="Tahoma"/>
              </a:rPr>
              <a:t>r</a:t>
            </a:r>
            <a:r>
              <a:rPr dirty="0" sz="900" spc="30">
                <a:latin typeface="Tahoma"/>
                <a:cs typeface="Tahoma"/>
              </a:rPr>
              <a:t>a</a:t>
            </a:r>
            <a:r>
              <a:rPr dirty="0" sz="900" spc="-10">
                <a:latin typeface="Tahoma"/>
                <a:cs typeface="Tahoma"/>
              </a:rPr>
              <a:t>r</a:t>
            </a:r>
            <a:r>
              <a:rPr dirty="0" sz="900">
                <a:latin typeface="Tahoma"/>
                <a:cs typeface="Tahoma"/>
              </a:rPr>
              <a:t>e</a:t>
            </a:r>
            <a:r>
              <a:rPr dirty="0" sz="900">
                <a:latin typeface="Tahoma"/>
                <a:cs typeface="Tahoma"/>
              </a:rPr>
              <a:t> </a:t>
            </a:r>
            <a:r>
              <a:rPr dirty="0" sz="900" spc="5">
                <a:latin typeface="Tahoma"/>
                <a:cs typeface="Tahoma"/>
              </a:rPr>
              <a:t>c</a:t>
            </a:r>
            <a:r>
              <a:rPr dirty="0" sz="900" spc="5">
                <a:latin typeface="Tahoma"/>
                <a:cs typeface="Tahoma"/>
              </a:rPr>
              <a:t>ome</a:t>
            </a:r>
            <a:r>
              <a:rPr dirty="0" sz="900" spc="135">
                <a:latin typeface="Tahoma"/>
                <a:cs typeface="Tahoma"/>
              </a:rPr>
              <a:t> </a:t>
            </a:r>
            <a:r>
              <a:rPr dirty="0" sz="900" spc="-15">
                <a:latin typeface="Tahoma"/>
                <a:cs typeface="Tahoma"/>
              </a:rPr>
              <a:t>di</a:t>
            </a:r>
            <a:r>
              <a:rPr dirty="0" sz="900" spc="-25">
                <a:latin typeface="Tahoma"/>
                <a:cs typeface="Tahoma"/>
              </a:rPr>
              <a:t>v</a:t>
            </a:r>
            <a:r>
              <a:rPr dirty="0" sz="900" spc="10">
                <a:latin typeface="Tahoma"/>
                <a:cs typeface="Tahoma"/>
              </a:rPr>
              <a:t>ertimen</a:t>
            </a:r>
            <a:r>
              <a:rPr dirty="0" sz="900">
                <a:latin typeface="Tahoma"/>
                <a:cs typeface="Tahoma"/>
              </a:rPr>
              <a:t>t</a:t>
            </a:r>
            <a:r>
              <a:rPr dirty="0" sz="900" spc="-15">
                <a:latin typeface="Tahoma"/>
                <a:cs typeface="Tahoma"/>
              </a:rPr>
              <a:t>o</a:t>
            </a:r>
            <a:r>
              <a:rPr dirty="0" sz="900" spc="135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e</a:t>
            </a:r>
            <a:r>
              <a:rPr dirty="0" sz="900" spc="135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la</a:t>
            </a:r>
            <a:r>
              <a:rPr dirty="0" sz="900" spc="-10">
                <a:latin typeface="Tahoma"/>
                <a:cs typeface="Tahoma"/>
              </a:rPr>
              <a:t>v</a:t>
            </a:r>
            <a:r>
              <a:rPr dirty="0" sz="900" spc="20">
                <a:latin typeface="Tahoma"/>
                <a:cs typeface="Tahoma"/>
              </a:rPr>
              <a:t>o</a:t>
            </a:r>
            <a:r>
              <a:rPr dirty="0" sz="900" spc="-15">
                <a:latin typeface="Tahoma"/>
                <a:cs typeface="Tahoma"/>
              </a:rPr>
              <a:t>r</a:t>
            </a:r>
            <a:r>
              <a:rPr dirty="0" sz="900" spc="-15">
                <a:latin typeface="Tahoma"/>
                <a:cs typeface="Tahoma"/>
              </a:rPr>
              <a:t>o</a:t>
            </a:r>
            <a:r>
              <a:rPr dirty="0" sz="900" spc="135">
                <a:latin typeface="Tahoma"/>
                <a:cs typeface="Tahoma"/>
              </a:rPr>
              <a:t> </a:t>
            </a:r>
            <a:r>
              <a:rPr dirty="0" sz="900" spc="5">
                <a:latin typeface="Tahoma"/>
                <a:cs typeface="Tahoma"/>
              </a:rPr>
              <a:t>po</a:t>
            </a:r>
            <a:r>
              <a:rPr dirty="0" sz="900" spc="-5">
                <a:latin typeface="Tahoma"/>
                <a:cs typeface="Tahoma"/>
              </a:rPr>
              <a:t>s</a:t>
            </a:r>
            <a:r>
              <a:rPr dirty="0" sz="900">
                <a:latin typeface="Tahoma"/>
                <a:cs typeface="Tahoma"/>
              </a:rPr>
              <a:t>sono</a:t>
            </a:r>
            <a:r>
              <a:rPr dirty="0" sz="900" spc="135">
                <a:latin typeface="Tahoma"/>
                <a:cs typeface="Tahoma"/>
              </a:rPr>
              <a:t> </a:t>
            </a:r>
            <a:r>
              <a:rPr dirty="0" sz="900" spc="5">
                <a:latin typeface="Tahoma"/>
                <a:cs typeface="Tahoma"/>
              </a:rPr>
              <a:t>c</a:t>
            </a:r>
            <a:r>
              <a:rPr dirty="0" sz="900" spc="15">
                <a:latin typeface="Tahoma"/>
                <a:cs typeface="Tahoma"/>
              </a:rPr>
              <a:t>oesi</a:t>
            </a:r>
            <a:r>
              <a:rPr dirty="0" sz="900" spc="10">
                <a:latin typeface="Tahoma"/>
                <a:cs typeface="Tahoma"/>
              </a:rPr>
              <a:t>s</a:t>
            </a:r>
            <a:r>
              <a:rPr dirty="0" sz="900" spc="-10">
                <a:latin typeface="Tahoma"/>
                <a:cs typeface="Tahoma"/>
              </a:rPr>
              <a:t>t</a:t>
            </a:r>
            <a:r>
              <a:rPr dirty="0" sz="900" spc="30">
                <a:latin typeface="Tahoma"/>
                <a:cs typeface="Tahoma"/>
              </a:rPr>
              <a:t>e</a:t>
            </a:r>
            <a:r>
              <a:rPr dirty="0" sz="900" spc="-10">
                <a:latin typeface="Tahoma"/>
                <a:cs typeface="Tahoma"/>
              </a:rPr>
              <a:t>r</a:t>
            </a:r>
            <a:r>
              <a:rPr dirty="0" sz="900">
                <a:latin typeface="Tahoma"/>
                <a:cs typeface="Tahoma"/>
              </a:rPr>
              <a:t>e</a:t>
            </a:r>
            <a:r>
              <a:rPr dirty="0" sz="900" spc="135">
                <a:latin typeface="Tahoma"/>
                <a:cs typeface="Tahoma"/>
              </a:rPr>
              <a:t> </a:t>
            </a:r>
            <a:r>
              <a:rPr dirty="0" sz="900" spc="10">
                <a:latin typeface="Tahoma"/>
                <a:cs typeface="Tahoma"/>
              </a:rPr>
              <a:t>in</a:t>
            </a:r>
            <a:r>
              <a:rPr dirty="0" sz="900" spc="135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un</a:t>
            </a:r>
            <a:r>
              <a:rPr dirty="0" sz="900" spc="135">
                <a:latin typeface="Tahoma"/>
                <a:cs typeface="Tahoma"/>
              </a:rPr>
              <a:t> </a:t>
            </a:r>
            <a:r>
              <a:rPr dirty="0" sz="900" spc="5">
                <a:latin typeface="Tahoma"/>
                <a:cs typeface="Tahoma"/>
              </a:rPr>
              <a:t>mix</a:t>
            </a:r>
            <a:r>
              <a:rPr dirty="0" sz="900" spc="135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di</a:t>
            </a:r>
            <a:r>
              <a:rPr dirty="0" sz="900">
                <a:latin typeface="Tahoma"/>
                <a:cs typeface="Tahoma"/>
              </a:rPr>
              <a:t> esibizione,</a:t>
            </a:r>
            <a:r>
              <a:rPr dirty="0" sz="900" spc="110">
                <a:latin typeface="Tahoma"/>
                <a:cs typeface="Tahoma"/>
              </a:rPr>
              <a:t> </a:t>
            </a:r>
            <a:r>
              <a:rPr dirty="0" sz="900" spc="15">
                <a:latin typeface="Tahoma"/>
                <a:cs typeface="Tahoma"/>
              </a:rPr>
              <a:t>riabili</a:t>
            </a:r>
            <a:r>
              <a:rPr dirty="0" sz="900" spc="10">
                <a:latin typeface="Tahoma"/>
                <a:cs typeface="Tahoma"/>
              </a:rPr>
              <a:t>t</a:t>
            </a:r>
            <a:r>
              <a:rPr dirty="0" sz="900" spc="-5">
                <a:latin typeface="Tahoma"/>
                <a:cs typeface="Tahoma"/>
              </a:rPr>
              <a:t>azione,</a:t>
            </a:r>
            <a:r>
              <a:rPr dirty="0" sz="900" spc="110">
                <a:latin typeface="Tahoma"/>
                <a:cs typeface="Tahoma"/>
              </a:rPr>
              <a:t> </a:t>
            </a:r>
            <a:r>
              <a:rPr dirty="0" sz="900" spc="30">
                <a:latin typeface="Tahoma"/>
                <a:cs typeface="Tahoma"/>
              </a:rPr>
              <a:t>s</a:t>
            </a:r>
            <a:r>
              <a:rPr dirty="0" sz="900">
                <a:latin typeface="Tahoma"/>
                <a:cs typeface="Tahoma"/>
              </a:rPr>
              <a:t>tudio</a:t>
            </a:r>
            <a:r>
              <a:rPr dirty="0" sz="900" spc="110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e</a:t>
            </a:r>
            <a:r>
              <a:rPr dirty="0" sz="900" spc="110">
                <a:latin typeface="Tahoma"/>
                <a:cs typeface="Tahoma"/>
              </a:rPr>
              <a:t> </a:t>
            </a:r>
            <a:r>
              <a:rPr dirty="0" sz="900" spc="25">
                <a:latin typeface="Tahoma"/>
                <a:cs typeface="Tahoma"/>
              </a:rPr>
              <a:t>ri</a:t>
            </a:r>
            <a:r>
              <a:rPr dirty="0" sz="900" spc="25">
                <a:latin typeface="Tahoma"/>
                <a:cs typeface="Tahoma"/>
              </a:rPr>
              <a:t>c</a:t>
            </a:r>
            <a:r>
              <a:rPr dirty="0" sz="900" spc="30">
                <a:latin typeface="Tahoma"/>
                <a:cs typeface="Tahoma"/>
              </a:rPr>
              <a:t>e</a:t>
            </a:r>
            <a:r>
              <a:rPr dirty="0" sz="900" spc="-10">
                <a:latin typeface="Tahoma"/>
                <a:cs typeface="Tahoma"/>
              </a:rPr>
              <a:t>r</a:t>
            </a:r>
            <a:r>
              <a:rPr dirty="0" sz="900" spc="15">
                <a:latin typeface="Tahoma"/>
                <a:cs typeface="Tahoma"/>
              </a:rPr>
              <a:t>c</a:t>
            </a:r>
            <a:r>
              <a:rPr dirty="0" sz="900" spc="-15">
                <a:latin typeface="Tahoma"/>
                <a:cs typeface="Tahoma"/>
              </a:rPr>
              <a:t>a.</a:t>
            </a:r>
            <a:r>
              <a:rPr dirty="0" sz="900" spc="110">
                <a:latin typeface="Tahoma"/>
                <a:cs typeface="Tahoma"/>
              </a:rPr>
              <a:t> </a:t>
            </a:r>
            <a:r>
              <a:rPr dirty="0" sz="900" spc="25">
                <a:latin typeface="Tahoma"/>
                <a:cs typeface="Tahoma"/>
              </a:rPr>
              <a:t>Sa</a:t>
            </a:r>
            <a:r>
              <a:rPr dirty="0" sz="900" spc="5">
                <a:latin typeface="Tahoma"/>
                <a:cs typeface="Tahoma"/>
              </a:rPr>
              <a:t>r</a:t>
            </a:r>
            <a:r>
              <a:rPr dirty="0" sz="900" spc="-5">
                <a:latin typeface="Tahoma"/>
                <a:cs typeface="Tahoma"/>
              </a:rPr>
              <a:t>anno</a:t>
            </a:r>
            <a:r>
              <a:rPr dirty="0" sz="900" spc="110">
                <a:latin typeface="Tahoma"/>
                <a:cs typeface="Tahoma"/>
              </a:rPr>
              <a:t> </a:t>
            </a:r>
            <a:r>
              <a:rPr dirty="0" sz="900" spc="20">
                <a:latin typeface="Tahoma"/>
                <a:cs typeface="Tahoma"/>
              </a:rPr>
              <a:t>mo</a:t>
            </a:r>
            <a:r>
              <a:rPr dirty="0" sz="900" spc="5">
                <a:latin typeface="Tahoma"/>
                <a:cs typeface="Tahoma"/>
              </a:rPr>
              <a:t>s</a:t>
            </a:r>
            <a:r>
              <a:rPr dirty="0" sz="900" spc="20">
                <a:latin typeface="Tahoma"/>
                <a:cs typeface="Tahoma"/>
              </a:rPr>
              <a:t>t</a:t>
            </a:r>
            <a:r>
              <a:rPr dirty="0" sz="900" spc="15">
                <a:latin typeface="Tahoma"/>
                <a:cs typeface="Tahoma"/>
              </a:rPr>
              <a:t>r</a:t>
            </a:r>
            <a:r>
              <a:rPr dirty="0" sz="900" spc="5">
                <a:latin typeface="Tahoma"/>
                <a:cs typeface="Tahoma"/>
              </a:rPr>
              <a:t>ati</a:t>
            </a:r>
            <a:r>
              <a:rPr dirty="0" sz="900" spc="110">
                <a:latin typeface="Tahoma"/>
                <a:cs typeface="Tahoma"/>
              </a:rPr>
              <a:t> </a:t>
            </a:r>
            <a:r>
              <a:rPr dirty="0" sz="900" spc="20">
                <a:latin typeface="Tahoma"/>
                <a:cs typeface="Tahoma"/>
              </a:rPr>
              <a:t>i</a:t>
            </a:r>
            <a:r>
              <a:rPr dirty="0" sz="900" spc="25">
                <a:latin typeface="Tahoma"/>
                <a:cs typeface="Tahoma"/>
              </a:rPr>
              <a:t> </a:t>
            </a:r>
            <a:r>
              <a:rPr dirty="0" sz="900" spc="5">
                <a:latin typeface="Tahoma"/>
                <a:cs typeface="Tahoma"/>
              </a:rPr>
              <a:t>c</a:t>
            </a:r>
            <a:r>
              <a:rPr dirty="0" sz="900" spc="-5">
                <a:latin typeface="Tahoma"/>
                <a:cs typeface="Tahoma"/>
              </a:rPr>
              <a:t>on</a:t>
            </a:r>
            <a:r>
              <a:rPr dirty="0" sz="900" spc="-10">
                <a:latin typeface="Tahoma"/>
                <a:cs typeface="Tahoma"/>
              </a:rPr>
              <a:t>t</a:t>
            </a:r>
            <a:r>
              <a:rPr dirty="0" sz="900">
                <a:latin typeface="Tahoma"/>
                <a:cs typeface="Tahoma"/>
              </a:rPr>
              <a:t>enuti</a:t>
            </a:r>
            <a:r>
              <a:rPr dirty="0" sz="900" spc="-150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e</a:t>
            </a:r>
            <a:r>
              <a:rPr dirty="0" sz="900" spc="-150">
                <a:latin typeface="Tahoma"/>
                <a:cs typeface="Tahoma"/>
              </a:rPr>
              <a:t> </a:t>
            </a:r>
            <a:r>
              <a:rPr dirty="0" sz="900" spc="20">
                <a:latin typeface="Tahoma"/>
                <a:cs typeface="Tahoma"/>
              </a:rPr>
              <a:t>i</a:t>
            </a:r>
            <a:r>
              <a:rPr dirty="0" sz="900" spc="-150">
                <a:latin typeface="Tahoma"/>
                <a:cs typeface="Tahoma"/>
              </a:rPr>
              <a:t> </a:t>
            </a:r>
            <a:r>
              <a:rPr dirty="0" sz="900" spc="10">
                <a:latin typeface="Tahoma"/>
                <a:cs typeface="Tahoma"/>
              </a:rPr>
              <a:t>me</a:t>
            </a:r>
            <a:r>
              <a:rPr dirty="0" sz="900">
                <a:latin typeface="Tahoma"/>
                <a:cs typeface="Tahoma"/>
              </a:rPr>
              <a:t>t</a:t>
            </a:r>
            <a:r>
              <a:rPr dirty="0" sz="900">
                <a:latin typeface="Tahoma"/>
                <a:cs typeface="Tahoma"/>
              </a:rPr>
              <a:t>odi</a:t>
            </a:r>
            <a:r>
              <a:rPr dirty="0" sz="900" spc="-150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di</a:t>
            </a:r>
            <a:r>
              <a:rPr dirty="0" sz="900" spc="-150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una</a:t>
            </a:r>
            <a:r>
              <a:rPr dirty="0" sz="900" spc="-150">
                <a:latin typeface="Tahoma"/>
                <a:cs typeface="Tahoma"/>
              </a:rPr>
              <a:t> </a:t>
            </a:r>
            <a:r>
              <a:rPr dirty="0" sz="900" spc="25">
                <a:latin typeface="Tahoma"/>
                <a:cs typeface="Tahoma"/>
              </a:rPr>
              <a:t>ri</a:t>
            </a:r>
            <a:r>
              <a:rPr dirty="0" sz="900" spc="25">
                <a:latin typeface="Tahoma"/>
                <a:cs typeface="Tahoma"/>
              </a:rPr>
              <a:t>c</a:t>
            </a:r>
            <a:r>
              <a:rPr dirty="0" sz="900" spc="30">
                <a:latin typeface="Tahoma"/>
                <a:cs typeface="Tahoma"/>
              </a:rPr>
              <a:t>e</a:t>
            </a:r>
            <a:r>
              <a:rPr dirty="0" sz="900" spc="-10">
                <a:latin typeface="Tahoma"/>
                <a:cs typeface="Tahoma"/>
              </a:rPr>
              <a:t>r</a:t>
            </a:r>
            <a:r>
              <a:rPr dirty="0" sz="900" spc="15">
                <a:latin typeface="Tahoma"/>
                <a:cs typeface="Tahoma"/>
              </a:rPr>
              <a:t>c</a:t>
            </a:r>
            <a:r>
              <a:rPr dirty="0" sz="900">
                <a:latin typeface="Tahoma"/>
                <a:cs typeface="Tahoma"/>
              </a:rPr>
              <a:t>a</a:t>
            </a:r>
            <a:r>
              <a:rPr dirty="0" sz="900" spc="-150">
                <a:latin typeface="Tahoma"/>
                <a:cs typeface="Tahoma"/>
              </a:rPr>
              <a:t> </a:t>
            </a:r>
            <a:r>
              <a:rPr dirty="0" sz="900" spc="5">
                <a:latin typeface="Tahoma"/>
                <a:cs typeface="Tahoma"/>
              </a:rPr>
              <a:t>che</a:t>
            </a:r>
            <a:r>
              <a:rPr dirty="0" sz="900" spc="-150">
                <a:latin typeface="Tahoma"/>
                <a:cs typeface="Tahoma"/>
              </a:rPr>
              <a:t> </a:t>
            </a:r>
            <a:r>
              <a:rPr dirty="0" sz="900" spc="5">
                <a:latin typeface="Tahoma"/>
                <a:cs typeface="Tahoma"/>
              </a:rPr>
              <a:t>c</a:t>
            </a:r>
            <a:r>
              <a:rPr dirty="0" sz="900" spc="-15">
                <a:latin typeface="Tahoma"/>
                <a:cs typeface="Tahoma"/>
              </a:rPr>
              <a:t>oin</a:t>
            </a:r>
            <a:r>
              <a:rPr dirty="0" sz="900" spc="-25">
                <a:latin typeface="Tahoma"/>
                <a:cs typeface="Tahoma"/>
              </a:rPr>
              <a:t>v</a:t>
            </a:r>
            <a:r>
              <a:rPr dirty="0" sz="900" spc="25">
                <a:latin typeface="Tahoma"/>
                <a:cs typeface="Tahoma"/>
              </a:rPr>
              <a:t>o</a:t>
            </a:r>
            <a:r>
              <a:rPr dirty="0" sz="900">
                <a:latin typeface="Tahoma"/>
                <a:cs typeface="Tahoma"/>
              </a:rPr>
              <a:t>l</a:t>
            </a:r>
            <a:r>
              <a:rPr dirty="0" sz="900" spc="-5">
                <a:latin typeface="Tahoma"/>
                <a:cs typeface="Tahoma"/>
              </a:rPr>
              <a:t>ge</a:t>
            </a:r>
            <a:r>
              <a:rPr dirty="0" sz="900" spc="-150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più</a:t>
            </a:r>
            <a:r>
              <a:rPr dirty="0" sz="900" spc="-150">
                <a:latin typeface="Tahoma"/>
                <a:cs typeface="Tahoma"/>
              </a:rPr>
              <a:t> </a:t>
            </a:r>
            <a:r>
              <a:rPr dirty="0" sz="900" spc="20">
                <a:latin typeface="Tahoma"/>
                <a:cs typeface="Tahoma"/>
              </a:rPr>
              <a:t>p</a:t>
            </a:r>
            <a:r>
              <a:rPr dirty="0" sz="900" spc="-15">
                <a:latin typeface="Tahoma"/>
                <a:cs typeface="Tahoma"/>
              </a:rPr>
              <a:t>r</a:t>
            </a:r>
            <a:r>
              <a:rPr dirty="0" sz="900" spc="-10">
                <a:latin typeface="Tahoma"/>
                <a:cs typeface="Tahoma"/>
              </a:rPr>
              <a:t>o</a:t>
            </a:r>
            <a:r>
              <a:rPr dirty="0" sz="900" spc="-25">
                <a:latin typeface="Tahoma"/>
                <a:cs typeface="Tahoma"/>
              </a:rPr>
              <a:t>f</a:t>
            </a:r>
            <a:r>
              <a:rPr dirty="0" sz="900" spc="20">
                <a:latin typeface="Tahoma"/>
                <a:cs typeface="Tahoma"/>
              </a:rPr>
              <a:t>e</a:t>
            </a:r>
            <a:r>
              <a:rPr dirty="0" sz="900" spc="15">
                <a:latin typeface="Tahoma"/>
                <a:cs typeface="Tahoma"/>
              </a:rPr>
              <a:t>s</a:t>
            </a:r>
            <a:r>
              <a:rPr dirty="0" sz="900" spc="15">
                <a:latin typeface="Tahoma"/>
                <a:cs typeface="Tahoma"/>
              </a:rPr>
              <a:t>sioni</a:t>
            </a:r>
            <a:r>
              <a:rPr dirty="0" sz="900" spc="10">
                <a:latin typeface="Tahoma"/>
                <a:cs typeface="Tahoma"/>
              </a:rPr>
              <a:t>s</a:t>
            </a:r>
            <a:r>
              <a:rPr dirty="0" sz="900" spc="5">
                <a:latin typeface="Tahoma"/>
                <a:cs typeface="Tahoma"/>
              </a:rPr>
              <a:t>ti</a:t>
            </a:r>
            <a:r>
              <a:rPr dirty="0" sz="900" spc="5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di</a:t>
            </a:r>
            <a:r>
              <a:rPr dirty="0" sz="900">
                <a:latin typeface="Tahoma"/>
                <a:cs typeface="Tahoma"/>
              </a:rPr>
              <a:t>  </a:t>
            </a:r>
            <a:r>
              <a:rPr dirty="0" sz="900" spc="-15">
                <a:latin typeface="Tahoma"/>
                <a:cs typeface="Tahoma"/>
              </a:rPr>
              <a:t>di</a:t>
            </a:r>
            <a:r>
              <a:rPr dirty="0" sz="900" spc="-25">
                <a:latin typeface="Tahoma"/>
                <a:cs typeface="Tahoma"/>
              </a:rPr>
              <a:t>v</a:t>
            </a:r>
            <a:r>
              <a:rPr dirty="0" sz="900" spc="30">
                <a:latin typeface="Tahoma"/>
                <a:cs typeface="Tahoma"/>
              </a:rPr>
              <a:t>e</a:t>
            </a:r>
            <a:r>
              <a:rPr dirty="0" sz="900" spc="10">
                <a:latin typeface="Tahoma"/>
                <a:cs typeface="Tahoma"/>
              </a:rPr>
              <a:t>r</a:t>
            </a:r>
            <a:r>
              <a:rPr dirty="0" sz="900" spc="30">
                <a:latin typeface="Tahoma"/>
                <a:cs typeface="Tahoma"/>
              </a:rPr>
              <a:t>si</a:t>
            </a:r>
            <a:r>
              <a:rPr dirty="0" sz="900">
                <a:latin typeface="Tahoma"/>
                <a:cs typeface="Tahoma"/>
              </a:rPr>
              <a:t>  </a:t>
            </a:r>
            <a:r>
              <a:rPr dirty="0" sz="900" spc="10">
                <a:latin typeface="Tahoma"/>
                <a:cs typeface="Tahoma"/>
              </a:rPr>
              <a:t>set</a:t>
            </a:r>
            <a:r>
              <a:rPr dirty="0" sz="900">
                <a:latin typeface="Tahoma"/>
                <a:cs typeface="Tahoma"/>
              </a:rPr>
              <a:t>t</a:t>
            </a:r>
            <a:r>
              <a:rPr dirty="0" sz="900" spc="5">
                <a:latin typeface="Tahoma"/>
                <a:cs typeface="Tahoma"/>
              </a:rPr>
              <a:t>ori,</a:t>
            </a:r>
            <a:r>
              <a:rPr dirty="0" sz="900">
                <a:latin typeface="Tahoma"/>
                <a:cs typeface="Tahoma"/>
              </a:rPr>
              <a:t>  </a:t>
            </a:r>
            <a:r>
              <a:rPr dirty="0" sz="900" spc="5">
                <a:latin typeface="Tahoma"/>
                <a:cs typeface="Tahoma"/>
              </a:rPr>
              <a:t>in</a:t>
            </a:r>
            <a:r>
              <a:rPr dirty="0" sz="900">
                <a:latin typeface="Tahoma"/>
                <a:cs typeface="Tahoma"/>
              </a:rPr>
              <a:t>t</a:t>
            </a:r>
            <a:r>
              <a:rPr dirty="0" sz="900" spc="10">
                <a:latin typeface="Tahoma"/>
                <a:cs typeface="Tahoma"/>
              </a:rPr>
              <a:t>eg</a:t>
            </a:r>
            <a:r>
              <a:rPr dirty="0" sz="900" spc="-5">
                <a:latin typeface="Tahoma"/>
                <a:cs typeface="Tahoma"/>
              </a:rPr>
              <a:t>r</a:t>
            </a:r>
            <a:r>
              <a:rPr dirty="0" sz="900" spc="-5">
                <a:latin typeface="Tahoma"/>
                <a:cs typeface="Tahoma"/>
              </a:rPr>
              <a:t>ando</a:t>
            </a:r>
            <a:r>
              <a:rPr dirty="0" sz="900">
                <a:latin typeface="Tahoma"/>
                <a:cs typeface="Tahoma"/>
              </a:rPr>
              <a:t>  </a:t>
            </a:r>
            <a:r>
              <a:rPr dirty="0" sz="900">
                <a:latin typeface="Tahoma"/>
                <a:cs typeface="Tahoma"/>
              </a:rPr>
              <a:t>l</a:t>
            </a:r>
            <a:r>
              <a:rPr dirty="0" sz="900" spc="15">
                <a:latin typeface="Tahoma"/>
                <a:cs typeface="Tahoma"/>
              </a:rPr>
              <a:t>’in</a:t>
            </a:r>
            <a:r>
              <a:rPr dirty="0" sz="900" spc="10">
                <a:latin typeface="Tahoma"/>
                <a:cs typeface="Tahoma"/>
              </a:rPr>
              <a:t>t</a:t>
            </a:r>
            <a:r>
              <a:rPr dirty="0" sz="900">
                <a:latin typeface="Tahoma"/>
                <a:cs typeface="Tahoma"/>
              </a:rPr>
              <a:t>er</a:t>
            </a:r>
            <a:r>
              <a:rPr dirty="0" sz="900" spc="-10">
                <a:latin typeface="Tahoma"/>
                <a:cs typeface="Tahoma"/>
              </a:rPr>
              <a:t>v</a:t>
            </a:r>
            <a:r>
              <a:rPr dirty="0" sz="900">
                <a:latin typeface="Tahoma"/>
                <a:cs typeface="Tahoma"/>
              </a:rPr>
              <a:t>en</a:t>
            </a:r>
            <a:r>
              <a:rPr dirty="0" sz="900" spc="-5">
                <a:latin typeface="Tahoma"/>
                <a:cs typeface="Tahoma"/>
              </a:rPr>
              <a:t>t</a:t>
            </a:r>
            <a:r>
              <a:rPr dirty="0" sz="900" spc="-15">
                <a:latin typeface="Tahoma"/>
                <a:cs typeface="Tahoma"/>
              </a:rPr>
              <a:t>o</a:t>
            </a:r>
            <a:r>
              <a:rPr dirty="0" sz="900">
                <a:latin typeface="Tahoma"/>
                <a:cs typeface="Tahoma"/>
              </a:rPr>
              <a:t>  </a:t>
            </a:r>
            <a:r>
              <a:rPr dirty="0" sz="900" spc="15">
                <a:latin typeface="Tahoma"/>
                <a:cs typeface="Tahoma"/>
              </a:rPr>
              <a:t>del</a:t>
            </a:r>
            <a:r>
              <a:rPr dirty="0" sz="900">
                <a:latin typeface="Tahoma"/>
                <a:cs typeface="Tahoma"/>
              </a:rPr>
              <a:t>  </a:t>
            </a:r>
            <a:r>
              <a:rPr dirty="0" sz="900" spc="45">
                <a:latin typeface="Tahoma"/>
                <a:cs typeface="Tahoma"/>
              </a:rPr>
              <a:t>l</a:t>
            </a:r>
            <a:r>
              <a:rPr dirty="0" sz="900">
                <a:latin typeface="Tahoma"/>
                <a:cs typeface="Tahoma"/>
              </a:rPr>
              <a:t>ogopedi</a:t>
            </a:r>
            <a:r>
              <a:rPr dirty="0" sz="900" spc="-10">
                <a:latin typeface="Tahoma"/>
                <a:cs typeface="Tahoma"/>
              </a:rPr>
              <a:t>s</a:t>
            </a:r>
            <a:r>
              <a:rPr dirty="0" sz="900" spc="-10">
                <a:latin typeface="Tahoma"/>
                <a:cs typeface="Tahoma"/>
              </a:rPr>
              <a:t>t</a:t>
            </a:r>
            <a:r>
              <a:rPr dirty="0" sz="900">
                <a:latin typeface="Tahoma"/>
                <a:cs typeface="Tahoma"/>
              </a:rPr>
              <a:t>a  a</a:t>
            </a:r>
            <a:r>
              <a:rPr dirty="0" sz="900">
                <a:latin typeface="Tahoma"/>
                <a:cs typeface="Tahoma"/>
              </a:rPr>
              <a:t> </a:t>
            </a:r>
            <a:r>
              <a:rPr dirty="0" sz="900" spc="10">
                <a:latin typeface="Tahoma"/>
                <a:cs typeface="Tahoma"/>
              </a:rPr>
              <a:t>per</a:t>
            </a:r>
            <a:r>
              <a:rPr dirty="0" sz="900" spc="-10">
                <a:latin typeface="Tahoma"/>
                <a:cs typeface="Tahoma"/>
              </a:rPr>
              <a:t>f</a:t>
            </a:r>
            <a:r>
              <a:rPr dirty="0" sz="900" spc="15">
                <a:latin typeface="Tahoma"/>
                <a:cs typeface="Tahoma"/>
              </a:rPr>
              <a:t>orman</a:t>
            </a:r>
            <a:r>
              <a:rPr dirty="0" sz="900" spc="-5">
                <a:latin typeface="Tahoma"/>
                <a:cs typeface="Tahoma"/>
              </a:rPr>
              <a:t>c</a:t>
            </a:r>
            <a:r>
              <a:rPr dirty="0" sz="900">
                <a:latin typeface="Tahoma"/>
                <a:cs typeface="Tahoma"/>
              </a:rPr>
              <a:t>e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di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15">
                <a:latin typeface="Tahoma"/>
                <a:cs typeface="Tahoma"/>
              </a:rPr>
              <a:t>c</a:t>
            </a:r>
            <a:r>
              <a:rPr dirty="0" sz="900">
                <a:latin typeface="Tahoma"/>
                <a:cs typeface="Tahoma"/>
              </a:rPr>
              <a:t>an</a:t>
            </a:r>
            <a:r>
              <a:rPr dirty="0" sz="900" spc="-5">
                <a:latin typeface="Tahoma"/>
                <a:cs typeface="Tahoma"/>
              </a:rPr>
              <a:t>t</a:t>
            </a:r>
            <a:r>
              <a:rPr dirty="0" sz="900" spc="-15">
                <a:latin typeface="Tahoma"/>
                <a:cs typeface="Tahoma"/>
              </a:rPr>
              <a:t>o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e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20">
                <a:latin typeface="Tahoma"/>
                <a:cs typeface="Tahoma"/>
              </a:rPr>
              <a:t>r</a:t>
            </a:r>
            <a:r>
              <a:rPr dirty="0" sz="900" spc="10">
                <a:latin typeface="Tahoma"/>
                <a:cs typeface="Tahoma"/>
              </a:rPr>
              <a:t>eci</a:t>
            </a:r>
            <a:r>
              <a:rPr dirty="0" sz="900">
                <a:latin typeface="Tahoma"/>
                <a:cs typeface="Tahoma"/>
              </a:rPr>
              <a:t>t</a:t>
            </a:r>
            <a:r>
              <a:rPr dirty="0" sz="900">
                <a:latin typeface="Tahoma"/>
                <a:cs typeface="Tahoma"/>
              </a:rPr>
              <a:t>azione.</a:t>
            </a:r>
            <a:endParaRPr sz="900">
              <a:latin typeface="Tahoma"/>
              <a:cs typeface="Tahoma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900" spc="-90">
                <a:latin typeface="Tahoma"/>
                <a:cs typeface="Tahoma"/>
              </a:rPr>
              <a:t>V</a:t>
            </a:r>
            <a:r>
              <a:rPr dirty="0" sz="900" spc="35">
                <a:latin typeface="Tahoma"/>
                <a:cs typeface="Tahoma"/>
              </a:rPr>
              <a:t>er</a:t>
            </a:r>
            <a:r>
              <a:rPr dirty="0" sz="900" spc="20">
                <a:latin typeface="Tahoma"/>
                <a:cs typeface="Tahoma"/>
              </a:rPr>
              <a:t>r</a:t>
            </a:r>
            <a:r>
              <a:rPr dirty="0" sz="900" spc="-5">
                <a:latin typeface="Tahoma"/>
                <a:cs typeface="Tahoma"/>
              </a:rPr>
              <a:t>anno</a:t>
            </a:r>
            <a:r>
              <a:rPr dirty="0" sz="900" spc="-5">
                <a:latin typeface="Tahoma"/>
                <a:cs typeface="Tahoma"/>
              </a:rPr>
              <a:t> </a:t>
            </a:r>
            <a:r>
              <a:rPr dirty="0" sz="900" spc="20">
                <a:latin typeface="Tahoma"/>
                <a:cs typeface="Tahoma"/>
              </a:rPr>
              <a:t>p</a:t>
            </a:r>
            <a:r>
              <a:rPr dirty="0" sz="900" spc="-15">
                <a:latin typeface="Tahoma"/>
                <a:cs typeface="Tahoma"/>
              </a:rPr>
              <a:t>r</a:t>
            </a:r>
            <a:r>
              <a:rPr dirty="0" sz="900" spc="5">
                <a:latin typeface="Tahoma"/>
                <a:cs typeface="Tahoma"/>
              </a:rPr>
              <a:t>esen</a:t>
            </a:r>
            <a:r>
              <a:rPr dirty="0" sz="900">
                <a:latin typeface="Tahoma"/>
                <a:cs typeface="Tahoma"/>
              </a:rPr>
              <a:t>t</a:t>
            </a:r>
            <a:r>
              <a:rPr dirty="0" sz="900" spc="5">
                <a:latin typeface="Tahoma"/>
                <a:cs typeface="Tahoma"/>
              </a:rPr>
              <a:t>ati</a:t>
            </a:r>
            <a:r>
              <a:rPr dirty="0" sz="900" spc="-5">
                <a:latin typeface="Tahoma"/>
                <a:cs typeface="Tahoma"/>
              </a:rPr>
              <a:t> </a:t>
            </a:r>
            <a:r>
              <a:rPr dirty="0" sz="900" spc="25">
                <a:latin typeface="Tahoma"/>
                <a:cs typeface="Tahoma"/>
              </a:rPr>
              <a:t>ese</a:t>
            </a:r>
            <a:r>
              <a:rPr dirty="0" sz="900" spc="-15">
                <a:latin typeface="Tahoma"/>
                <a:cs typeface="Tahoma"/>
              </a:rPr>
              <a:t>r</a:t>
            </a:r>
            <a:r>
              <a:rPr dirty="0" sz="900" spc="15">
                <a:latin typeface="Tahoma"/>
                <a:cs typeface="Tahoma"/>
              </a:rPr>
              <a:t>cizi</a:t>
            </a:r>
            <a:r>
              <a:rPr dirty="0" sz="900" spc="-5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di</a:t>
            </a:r>
            <a:r>
              <a:rPr dirty="0" sz="900" spc="-5">
                <a:latin typeface="Tahoma"/>
                <a:cs typeface="Tahoma"/>
              </a:rPr>
              <a:t> </a:t>
            </a:r>
            <a:r>
              <a:rPr dirty="0" sz="900" spc="30">
                <a:latin typeface="Tahoma"/>
                <a:cs typeface="Tahoma"/>
              </a:rPr>
              <a:t>ris</a:t>
            </a:r>
            <a:r>
              <a:rPr dirty="0" sz="900" spc="35">
                <a:latin typeface="Tahoma"/>
                <a:cs typeface="Tahoma"/>
              </a:rPr>
              <a:t>c</a:t>
            </a:r>
            <a:r>
              <a:rPr dirty="0" sz="900" spc="35">
                <a:latin typeface="Tahoma"/>
                <a:cs typeface="Tahoma"/>
              </a:rPr>
              <a:t>a</a:t>
            </a:r>
            <a:r>
              <a:rPr dirty="0" sz="900" spc="5">
                <a:latin typeface="Tahoma"/>
                <a:cs typeface="Tahoma"/>
              </a:rPr>
              <a:t>l</a:t>
            </a:r>
            <a:r>
              <a:rPr dirty="0" sz="900" spc="5">
                <a:latin typeface="Tahoma"/>
                <a:cs typeface="Tahoma"/>
              </a:rPr>
              <a:t>damen</a:t>
            </a:r>
            <a:r>
              <a:rPr dirty="0" sz="900" spc="-5">
                <a:latin typeface="Tahoma"/>
                <a:cs typeface="Tahoma"/>
              </a:rPr>
              <a:t>t</a:t>
            </a:r>
            <a:r>
              <a:rPr dirty="0" sz="900" spc="-15">
                <a:latin typeface="Tahoma"/>
                <a:cs typeface="Tahoma"/>
              </a:rPr>
              <a:t>o</a:t>
            </a:r>
            <a:r>
              <a:rPr dirty="0" sz="900" spc="-5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e</a:t>
            </a:r>
            <a:r>
              <a:rPr dirty="0" sz="900" spc="-5">
                <a:latin typeface="Tahoma"/>
                <a:cs typeface="Tahoma"/>
              </a:rPr>
              <a:t> </a:t>
            </a:r>
            <a:r>
              <a:rPr dirty="0" sz="900" spc="-10">
                <a:latin typeface="Tahoma"/>
                <a:cs typeface="Tahoma"/>
              </a:rPr>
              <a:t>t</a:t>
            </a:r>
            <a:r>
              <a:rPr dirty="0" sz="900" spc="10">
                <a:latin typeface="Tahoma"/>
                <a:cs typeface="Tahoma"/>
              </a:rPr>
              <a:t>ecni</a:t>
            </a:r>
            <a:r>
              <a:rPr dirty="0" sz="900" spc="5">
                <a:latin typeface="Tahoma"/>
                <a:cs typeface="Tahoma"/>
              </a:rPr>
              <a:t>c</a:t>
            </a:r>
            <a:r>
              <a:rPr dirty="0" sz="900">
                <a:latin typeface="Tahoma"/>
                <a:cs typeface="Tahoma"/>
              </a:rPr>
              <a:t>a</a:t>
            </a:r>
            <a:r>
              <a:rPr dirty="0" sz="900" spc="-5">
                <a:latin typeface="Tahoma"/>
                <a:cs typeface="Tahoma"/>
              </a:rPr>
              <a:t> </a:t>
            </a:r>
            <a:r>
              <a:rPr dirty="0" sz="900" spc="-60">
                <a:latin typeface="Tahoma"/>
                <a:cs typeface="Tahoma"/>
              </a:rPr>
              <a:t>v</a:t>
            </a:r>
            <a:r>
              <a:rPr dirty="0" sz="900">
                <a:latin typeface="Tahoma"/>
                <a:cs typeface="Tahoma"/>
              </a:rPr>
              <a:t>o</a:t>
            </a:r>
            <a:r>
              <a:rPr dirty="0" sz="900" spc="-5">
                <a:latin typeface="Tahoma"/>
                <a:cs typeface="Tahoma"/>
              </a:rPr>
              <a:t>c</a:t>
            </a:r>
            <a:r>
              <a:rPr dirty="0" sz="900" spc="35">
                <a:latin typeface="Tahoma"/>
                <a:cs typeface="Tahoma"/>
              </a:rPr>
              <a:t>a</a:t>
            </a:r>
            <a:r>
              <a:rPr dirty="0" sz="900" spc="5">
                <a:latin typeface="Tahoma"/>
                <a:cs typeface="Tahoma"/>
              </a:rPr>
              <a:t>l</a:t>
            </a:r>
            <a:r>
              <a:rPr dirty="0" sz="900" spc="-20">
                <a:latin typeface="Tahoma"/>
                <a:cs typeface="Tahoma"/>
              </a:rPr>
              <a:t>e,</a:t>
            </a:r>
            <a:r>
              <a:rPr dirty="0" sz="900" spc="-15">
                <a:latin typeface="Tahoma"/>
                <a:cs typeface="Tahoma"/>
              </a:rPr>
              <a:t> </a:t>
            </a:r>
            <a:r>
              <a:rPr dirty="0" sz="900" spc="5">
                <a:latin typeface="Tahoma"/>
                <a:cs typeface="Tahoma"/>
              </a:rPr>
              <a:t>po</a:t>
            </a:r>
            <a:r>
              <a:rPr dirty="0" sz="900" spc="-10">
                <a:latin typeface="Tahoma"/>
                <a:cs typeface="Tahoma"/>
              </a:rPr>
              <a:t>s</a:t>
            </a:r>
            <a:r>
              <a:rPr dirty="0" sz="900" spc="20">
                <a:latin typeface="Tahoma"/>
                <a:cs typeface="Tahoma"/>
              </a:rPr>
              <a:t>tu</a:t>
            </a:r>
            <a:r>
              <a:rPr dirty="0" sz="900" spc="-15">
                <a:latin typeface="Tahoma"/>
                <a:cs typeface="Tahoma"/>
              </a:rPr>
              <a:t>r</a:t>
            </a:r>
            <a:r>
              <a:rPr dirty="0" sz="900">
                <a:latin typeface="Tahoma"/>
                <a:cs typeface="Tahoma"/>
              </a:rPr>
              <a:t>e</a:t>
            </a:r>
            <a:r>
              <a:rPr dirty="0" sz="900" spc="135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e</a:t>
            </a:r>
            <a:r>
              <a:rPr dirty="0" sz="900" spc="135">
                <a:latin typeface="Tahoma"/>
                <a:cs typeface="Tahoma"/>
              </a:rPr>
              <a:t> </a:t>
            </a:r>
            <a:r>
              <a:rPr dirty="0" sz="900" spc="10">
                <a:latin typeface="Tahoma"/>
                <a:cs typeface="Tahoma"/>
              </a:rPr>
              <a:t>modali</a:t>
            </a:r>
            <a:r>
              <a:rPr dirty="0" sz="900">
                <a:latin typeface="Tahoma"/>
                <a:cs typeface="Tahoma"/>
              </a:rPr>
              <a:t>t</a:t>
            </a:r>
            <a:r>
              <a:rPr dirty="0" sz="900">
                <a:latin typeface="Tahoma"/>
                <a:cs typeface="Tahoma"/>
              </a:rPr>
              <a:t>à</a:t>
            </a:r>
            <a:r>
              <a:rPr dirty="0" sz="900" spc="135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di</a:t>
            </a:r>
            <a:r>
              <a:rPr dirty="0" sz="900" spc="135">
                <a:latin typeface="Tahoma"/>
                <a:cs typeface="Tahoma"/>
              </a:rPr>
              <a:t> </a:t>
            </a:r>
            <a:r>
              <a:rPr dirty="0" sz="900" spc="20">
                <a:latin typeface="Tahoma"/>
                <a:cs typeface="Tahoma"/>
              </a:rPr>
              <a:t>t</a:t>
            </a:r>
            <a:r>
              <a:rPr dirty="0" sz="900" spc="15">
                <a:latin typeface="Tahoma"/>
                <a:cs typeface="Tahoma"/>
              </a:rPr>
              <a:t>r</a:t>
            </a:r>
            <a:r>
              <a:rPr dirty="0" sz="900" spc="-5">
                <a:latin typeface="Tahoma"/>
                <a:cs typeface="Tahoma"/>
              </a:rPr>
              <a:t>at</a:t>
            </a:r>
            <a:r>
              <a:rPr dirty="0" sz="900" spc="-10">
                <a:latin typeface="Tahoma"/>
                <a:cs typeface="Tahoma"/>
              </a:rPr>
              <a:t>t</a:t>
            </a:r>
            <a:r>
              <a:rPr dirty="0" sz="900" spc="5">
                <a:latin typeface="Tahoma"/>
                <a:cs typeface="Tahoma"/>
              </a:rPr>
              <a:t>amen</a:t>
            </a:r>
            <a:r>
              <a:rPr dirty="0" sz="900" spc="-5">
                <a:latin typeface="Tahoma"/>
                <a:cs typeface="Tahoma"/>
              </a:rPr>
              <a:t>t</a:t>
            </a:r>
            <a:r>
              <a:rPr dirty="0" sz="900" spc="-15">
                <a:latin typeface="Tahoma"/>
                <a:cs typeface="Tahoma"/>
              </a:rPr>
              <a:t>o</a:t>
            </a:r>
            <a:r>
              <a:rPr dirty="0" sz="900" spc="135">
                <a:latin typeface="Tahoma"/>
                <a:cs typeface="Tahoma"/>
              </a:rPr>
              <a:t> </a:t>
            </a:r>
            <a:r>
              <a:rPr dirty="0" sz="900" spc="10">
                <a:latin typeface="Tahoma"/>
                <a:cs typeface="Tahoma"/>
              </a:rPr>
              <a:t>per</a:t>
            </a:r>
            <a:r>
              <a:rPr dirty="0" sz="900" spc="135">
                <a:latin typeface="Tahoma"/>
                <a:cs typeface="Tahoma"/>
              </a:rPr>
              <a:t> </a:t>
            </a:r>
            <a:r>
              <a:rPr dirty="0" sz="900" spc="35">
                <a:latin typeface="Tahoma"/>
                <a:cs typeface="Tahoma"/>
              </a:rPr>
              <a:t>il</a:t>
            </a:r>
            <a:r>
              <a:rPr dirty="0" sz="900" spc="135">
                <a:latin typeface="Tahoma"/>
                <a:cs typeface="Tahoma"/>
              </a:rPr>
              <a:t> </a:t>
            </a:r>
            <a:r>
              <a:rPr dirty="0" sz="900" spc="20">
                <a:latin typeface="Tahoma"/>
                <a:cs typeface="Tahoma"/>
              </a:rPr>
              <a:t>p</a:t>
            </a:r>
            <a:r>
              <a:rPr dirty="0" sz="900" spc="-15">
                <a:latin typeface="Tahoma"/>
                <a:cs typeface="Tahoma"/>
              </a:rPr>
              <a:t>r</a:t>
            </a:r>
            <a:r>
              <a:rPr dirty="0" sz="900" spc="-10">
                <a:latin typeface="Tahoma"/>
                <a:cs typeface="Tahoma"/>
              </a:rPr>
              <a:t>o</a:t>
            </a:r>
            <a:r>
              <a:rPr dirty="0" sz="900" spc="-25">
                <a:latin typeface="Tahoma"/>
                <a:cs typeface="Tahoma"/>
              </a:rPr>
              <a:t>f</a:t>
            </a:r>
            <a:r>
              <a:rPr dirty="0" sz="900" spc="20">
                <a:latin typeface="Tahoma"/>
                <a:cs typeface="Tahoma"/>
              </a:rPr>
              <a:t>e</a:t>
            </a:r>
            <a:r>
              <a:rPr dirty="0" sz="900" spc="15">
                <a:latin typeface="Tahoma"/>
                <a:cs typeface="Tahoma"/>
              </a:rPr>
              <a:t>s</a:t>
            </a:r>
            <a:r>
              <a:rPr dirty="0" sz="900" spc="15">
                <a:latin typeface="Tahoma"/>
                <a:cs typeface="Tahoma"/>
              </a:rPr>
              <a:t>sioni</a:t>
            </a:r>
            <a:r>
              <a:rPr dirty="0" sz="900" spc="10">
                <a:latin typeface="Tahoma"/>
                <a:cs typeface="Tahoma"/>
              </a:rPr>
              <a:t>s</a:t>
            </a:r>
            <a:r>
              <a:rPr dirty="0" sz="900" spc="-10">
                <a:latin typeface="Tahoma"/>
                <a:cs typeface="Tahoma"/>
              </a:rPr>
              <a:t>t</a:t>
            </a:r>
            <a:r>
              <a:rPr dirty="0" sz="900">
                <a:latin typeface="Tahoma"/>
                <a:cs typeface="Tahoma"/>
              </a:rPr>
              <a:t>a</a:t>
            </a:r>
            <a:r>
              <a:rPr dirty="0" sz="900" spc="135">
                <a:latin typeface="Tahoma"/>
                <a:cs typeface="Tahoma"/>
              </a:rPr>
              <a:t> </a:t>
            </a:r>
            <a:r>
              <a:rPr dirty="0" sz="900" spc="20">
                <a:latin typeface="Tahoma"/>
                <a:cs typeface="Tahoma"/>
              </a:rPr>
              <a:t>della</a:t>
            </a:r>
            <a:r>
              <a:rPr dirty="0" sz="900" spc="15">
                <a:latin typeface="Tahoma"/>
                <a:cs typeface="Tahoma"/>
              </a:rPr>
              <a:t> </a:t>
            </a:r>
            <a:r>
              <a:rPr dirty="0" sz="900" spc="-60">
                <a:latin typeface="Tahoma"/>
                <a:cs typeface="Tahoma"/>
              </a:rPr>
              <a:t>v</a:t>
            </a:r>
            <a:r>
              <a:rPr dirty="0" sz="900">
                <a:latin typeface="Tahoma"/>
                <a:cs typeface="Tahoma"/>
              </a:rPr>
              <a:t>o</a:t>
            </a:r>
            <a:r>
              <a:rPr dirty="0" sz="900" spc="-15">
                <a:latin typeface="Tahoma"/>
                <a:cs typeface="Tahoma"/>
              </a:rPr>
              <a:t>c</a:t>
            </a:r>
            <a:r>
              <a:rPr dirty="0" sz="900">
                <a:latin typeface="Tahoma"/>
                <a:cs typeface="Tahoma"/>
              </a:rPr>
              <a:t>e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20">
                <a:latin typeface="Tahoma"/>
                <a:cs typeface="Tahoma"/>
              </a:rPr>
              <a:t>arti</a:t>
            </a:r>
            <a:r>
              <a:rPr dirty="0" sz="900" spc="15">
                <a:latin typeface="Tahoma"/>
                <a:cs typeface="Tahoma"/>
              </a:rPr>
              <a:t>s</a:t>
            </a:r>
            <a:r>
              <a:rPr dirty="0" sz="900" spc="10">
                <a:latin typeface="Tahoma"/>
                <a:cs typeface="Tahoma"/>
              </a:rPr>
              <a:t>ti</a:t>
            </a:r>
            <a:r>
              <a:rPr dirty="0" sz="900" spc="10">
                <a:latin typeface="Tahoma"/>
                <a:cs typeface="Tahoma"/>
              </a:rPr>
              <a:t>c</a:t>
            </a:r>
            <a:r>
              <a:rPr dirty="0" sz="900" spc="-15">
                <a:latin typeface="Tahoma"/>
                <a:cs typeface="Tahoma"/>
              </a:rPr>
              <a:t>a.</a:t>
            </a:r>
            <a:endParaRPr sz="900">
              <a:latin typeface="Tahoma"/>
              <a:cs typeface="Tahoma"/>
            </a:endParaRPr>
          </a:p>
          <a:p>
            <a:pPr algn="just" marL="12700">
              <a:lnSpc>
                <a:spcPct val="100000"/>
              </a:lnSpc>
            </a:pPr>
            <a:r>
              <a:rPr dirty="0" sz="900" spc="5">
                <a:latin typeface="Tahoma"/>
                <a:cs typeface="Tahoma"/>
              </a:rPr>
              <a:t>A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25">
                <a:latin typeface="Tahoma"/>
                <a:cs typeface="Tahoma"/>
              </a:rPr>
              <a:t>cu</a:t>
            </a:r>
            <a:r>
              <a:rPr dirty="0" sz="900" spc="5">
                <a:latin typeface="Tahoma"/>
                <a:cs typeface="Tahoma"/>
              </a:rPr>
              <a:t>r</a:t>
            </a:r>
            <a:r>
              <a:rPr dirty="0" sz="900">
                <a:latin typeface="Tahoma"/>
                <a:cs typeface="Tahoma"/>
              </a:rPr>
              <a:t>a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15">
                <a:latin typeface="Tahoma"/>
                <a:cs typeface="Tahoma"/>
              </a:rPr>
              <a:t>del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25">
                <a:latin typeface="Tahoma"/>
                <a:cs typeface="Tahoma"/>
              </a:rPr>
              <a:t>Co</a:t>
            </a:r>
            <a:r>
              <a:rPr dirty="0" sz="900" spc="5">
                <a:latin typeface="Tahoma"/>
                <a:cs typeface="Tahoma"/>
              </a:rPr>
              <a:t>r</a:t>
            </a:r>
            <a:r>
              <a:rPr dirty="0" sz="900" spc="10">
                <a:latin typeface="Tahoma"/>
                <a:cs typeface="Tahoma"/>
              </a:rPr>
              <a:t>so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di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30">
                <a:latin typeface="Tahoma"/>
                <a:cs typeface="Tahoma"/>
              </a:rPr>
              <a:t>s</a:t>
            </a:r>
            <a:r>
              <a:rPr dirty="0" sz="900">
                <a:latin typeface="Tahoma"/>
                <a:cs typeface="Tahoma"/>
              </a:rPr>
              <a:t>tudio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10">
                <a:latin typeface="Tahoma"/>
                <a:cs typeface="Tahoma"/>
              </a:rPr>
              <a:t>in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Logopedia.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54" name="object 154"/>
          <p:cNvSpPr/>
          <p:nvPr/>
        </p:nvSpPr>
        <p:spPr>
          <a:xfrm>
            <a:off x="3875354" y="6344767"/>
            <a:ext cx="0" cy="292100"/>
          </a:xfrm>
          <a:custGeom>
            <a:avLst/>
            <a:gdLst/>
            <a:ahLst/>
            <a:cxnLst/>
            <a:rect l="l" t="t" r="r" b="b"/>
            <a:pathLst>
              <a:path w="0" h="292100">
                <a:moveTo>
                  <a:pt x="0" y="0"/>
                </a:moveTo>
                <a:lnTo>
                  <a:pt x="0" y="291884"/>
                </a:lnTo>
              </a:path>
            </a:pathLst>
          </a:custGeom>
          <a:ln w="304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5" name="object 155"/>
          <p:cNvSpPr/>
          <p:nvPr/>
        </p:nvSpPr>
        <p:spPr>
          <a:xfrm>
            <a:off x="3889628" y="6695033"/>
            <a:ext cx="0" cy="160655"/>
          </a:xfrm>
          <a:custGeom>
            <a:avLst/>
            <a:gdLst/>
            <a:ahLst/>
            <a:cxnLst/>
            <a:rect l="l" t="t" r="r" b="b"/>
            <a:pathLst>
              <a:path w="0" h="160654">
                <a:moveTo>
                  <a:pt x="0" y="0"/>
                </a:moveTo>
                <a:lnTo>
                  <a:pt x="0" y="160527"/>
                </a:lnTo>
              </a:path>
            </a:pathLst>
          </a:custGeom>
          <a:ln w="5900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6" name="object 156"/>
          <p:cNvSpPr/>
          <p:nvPr/>
        </p:nvSpPr>
        <p:spPr>
          <a:xfrm>
            <a:off x="3860762" y="6870166"/>
            <a:ext cx="29209" cy="29209"/>
          </a:xfrm>
          <a:custGeom>
            <a:avLst/>
            <a:gdLst/>
            <a:ahLst/>
            <a:cxnLst/>
            <a:rect l="l" t="t" r="r" b="b"/>
            <a:pathLst>
              <a:path w="29210" h="29209">
                <a:moveTo>
                  <a:pt x="0" y="14592"/>
                </a:moveTo>
                <a:lnTo>
                  <a:pt x="29184" y="14592"/>
                </a:lnTo>
              </a:path>
            </a:pathLst>
          </a:custGeom>
          <a:ln w="304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7" name="object 157"/>
          <p:cNvSpPr/>
          <p:nvPr/>
        </p:nvSpPr>
        <p:spPr>
          <a:xfrm>
            <a:off x="3889628" y="6913956"/>
            <a:ext cx="0" cy="277495"/>
          </a:xfrm>
          <a:custGeom>
            <a:avLst/>
            <a:gdLst/>
            <a:ahLst/>
            <a:cxnLst/>
            <a:rect l="l" t="t" r="r" b="b"/>
            <a:pathLst>
              <a:path w="0" h="277495">
                <a:moveTo>
                  <a:pt x="0" y="0"/>
                </a:moveTo>
                <a:lnTo>
                  <a:pt x="0" y="277279"/>
                </a:lnTo>
              </a:path>
            </a:pathLst>
          </a:custGeom>
          <a:ln w="5900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8" name="object 158"/>
          <p:cNvSpPr/>
          <p:nvPr/>
        </p:nvSpPr>
        <p:spPr>
          <a:xfrm>
            <a:off x="3889946" y="6359359"/>
            <a:ext cx="146050" cy="0"/>
          </a:xfrm>
          <a:custGeom>
            <a:avLst/>
            <a:gdLst/>
            <a:ahLst/>
            <a:cxnLst/>
            <a:rect l="l" t="t" r="r" b="b"/>
            <a:pathLst>
              <a:path w="146050" h="0">
                <a:moveTo>
                  <a:pt x="0" y="0"/>
                </a:moveTo>
                <a:lnTo>
                  <a:pt x="145948" y="0"/>
                </a:lnTo>
              </a:path>
            </a:pathLst>
          </a:custGeom>
          <a:ln w="304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9" name="object 159"/>
          <p:cNvSpPr/>
          <p:nvPr/>
        </p:nvSpPr>
        <p:spPr>
          <a:xfrm>
            <a:off x="3889946" y="6534492"/>
            <a:ext cx="146050" cy="0"/>
          </a:xfrm>
          <a:custGeom>
            <a:avLst/>
            <a:gdLst/>
            <a:ahLst/>
            <a:cxnLst/>
            <a:rect l="l" t="t" r="r" b="b"/>
            <a:pathLst>
              <a:path w="146050" h="0">
                <a:moveTo>
                  <a:pt x="0" y="0"/>
                </a:moveTo>
                <a:lnTo>
                  <a:pt x="145948" y="0"/>
                </a:lnTo>
              </a:path>
            </a:pathLst>
          </a:custGeom>
          <a:ln w="304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0" name="object 160"/>
          <p:cNvSpPr/>
          <p:nvPr/>
        </p:nvSpPr>
        <p:spPr>
          <a:xfrm>
            <a:off x="3889946" y="6607467"/>
            <a:ext cx="29209" cy="29209"/>
          </a:xfrm>
          <a:custGeom>
            <a:avLst/>
            <a:gdLst/>
            <a:ahLst/>
            <a:cxnLst/>
            <a:rect l="l" t="t" r="r" b="b"/>
            <a:pathLst>
              <a:path w="29210" h="29209">
                <a:moveTo>
                  <a:pt x="0" y="14592"/>
                </a:moveTo>
                <a:lnTo>
                  <a:pt x="29184" y="14592"/>
                </a:lnTo>
              </a:path>
            </a:pathLst>
          </a:custGeom>
          <a:ln w="304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1" name="object 161"/>
          <p:cNvSpPr/>
          <p:nvPr/>
        </p:nvSpPr>
        <p:spPr>
          <a:xfrm>
            <a:off x="3889946" y="6695027"/>
            <a:ext cx="58419" cy="0"/>
          </a:xfrm>
          <a:custGeom>
            <a:avLst/>
            <a:gdLst/>
            <a:ahLst/>
            <a:cxnLst/>
            <a:rect l="l" t="t" r="r" b="b"/>
            <a:pathLst>
              <a:path w="58420" h="0">
                <a:moveTo>
                  <a:pt x="0" y="0"/>
                </a:moveTo>
                <a:lnTo>
                  <a:pt x="58381" y="0"/>
                </a:lnTo>
              </a:path>
            </a:pathLst>
          </a:custGeom>
          <a:ln w="5965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2" name="object 162"/>
          <p:cNvSpPr/>
          <p:nvPr/>
        </p:nvSpPr>
        <p:spPr>
          <a:xfrm>
            <a:off x="3919137" y="6724218"/>
            <a:ext cx="0" cy="146050"/>
          </a:xfrm>
          <a:custGeom>
            <a:avLst/>
            <a:gdLst/>
            <a:ahLst/>
            <a:cxnLst/>
            <a:rect l="l" t="t" r="r" b="b"/>
            <a:pathLst>
              <a:path w="0" h="146050">
                <a:moveTo>
                  <a:pt x="0" y="0"/>
                </a:moveTo>
                <a:lnTo>
                  <a:pt x="0" y="145948"/>
                </a:lnTo>
              </a:path>
            </a:pathLst>
          </a:custGeom>
          <a:ln w="5965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3" name="object 163"/>
          <p:cNvSpPr/>
          <p:nvPr/>
        </p:nvSpPr>
        <p:spPr>
          <a:xfrm>
            <a:off x="3889946" y="7001509"/>
            <a:ext cx="146050" cy="0"/>
          </a:xfrm>
          <a:custGeom>
            <a:avLst/>
            <a:gdLst/>
            <a:ahLst/>
            <a:cxnLst/>
            <a:rect l="l" t="t" r="r" b="b"/>
            <a:pathLst>
              <a:path w="146050" h="0">
                <a:moveTo>
                  <a:pt x="0" y="0"/>
                </a:moveTo>
                <a:lnTo>
                  <a:pt x="145948" y="0"/>
                </a:lnTo>
              </a:path>
            </a:pathLst>
          </a:custGeom>
          <a:ln w="304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4" name="object 164"/>
          <p:cNvSpPr/>
          <p:nvPr/>
        </p:nvSpPr>
        <p:spPr>
          <a:xfrm>
            <a:off x="3889946" y="7176643"/>
            <a:ext cx="146050" cy="0"/>
          </a:xfrm>
          <a:custGeom>
            <a:avLst/>
            <a:gdLst/>
            <a:ahLst/>
            <a:cxnLst/>
            <a:rect l="l" t="t" r="r" b="b"/>
            <a:pathLst>
              <a:path w="146050" h="0">
                <a:moveTo>
                  <a:pt x="0" y="0"/>
                </a:moveTo>
                <a:lnTo>
                  <a:pt x="145948" y="0"/>
                </a:lnTo>
              </a:path>
            </a:pathLst>
          </a:custGeom>
          <a:ln w="304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5" name="object 165"/>
          <p:cNvSpPr/>
          <p:nvPr/>
        </p:nvSpPr>
        <p:spPr>
          <a:xfrm>
            <a:off x="3918508" y="6403136"/>
            <a:ext cx="30480" cy="58419"/>
          </a:xfrm>
          <a:custGeom>
            <a:avLst/>
            <a:gdLst/>
            <a:ahLst/>
            <a:cxnLst/>
            <a:rect l="l" t="t" r="r" b="b"/>
            <a:pathLst>
              <a:path w="30479" h="58420">
                <a:moveTo>
                  <a:pt x="0" y="58381"/>
                </a:moveTo>
                <a:lnTo>
                  <a:pt x="30454" y="58381"/>
                </a:lnTo>
                <a:lnTo>
                  <a:pt x="30454" y="0"/>
                </a:lnTo>
                <a:lnTo>
                  <a:pt x="0" y="0"/>
                </a:lnTo>
                <a:lnTo>
                  <a:pt x="0" y="583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6" name="object 166"/>
          <p:cNvSpPr/>
          <p:nvPr/>
        </p:nvSpPr>
        <p:spPr>
          <a:xfrm>
            <a:off x="3919143" y="6476110"/>
            <a:ext cx="87630" cy="0"/>
          </a:xfrm>
          <a:custGeom>
            <a:avLst/>
            <a:gdLst/>
            <a:ahLst/>
            <a:cxnLst/>
            <a:rect l="l" t="t" r="r" b="b"/>
            <a:pathLst>
              <a:path w="87629" h="0">
                <a:moveTo>
                  <a:pt x="0" y="0"/>
                </a:moveTo>
                <a:lnTo>
                  <a:pt x="87553" y="0"/>
                </a:lnTo>
              </a:path>
            </a:pathLst>
          </a:custGeom>
          <a:ln w="304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7" name="object 167"/>
          <p:cNvSpPr/>
          <p:nvPr/>
        </p:nvSpPr>
        <p:spPr>
          <a:xfrm>
            <a:off x="3933736" y="6578269"/>
            <a:ext cx="0" cy="87630"/>
          </a:xfrm>
          <a:custGeom>
            <a:avLst/>
            <a:gdLst/>
            <a:ahLst/>
            <a:cxnLst/>
            <a:rect l="l" t="t" r="r" b="b"/>
            <a:pathLst>
              <a:path w="0" h="87629">
                <a:moveTo>
                  <a:pt x="0" y="0"/>
                </a:moveTo>
                <a:lnTo>
                  <a:pt x="0" y="87566"/>
                </a:lnTo>
              </a:path>
            </a:pathLst>
          </a:custGeom>
          <a:ln w="304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8" name="object 168"/>
          <p:cNvSpPr/>
          <p:nvPr/>
        </p:nvSpPr>
        <p:spPr>
          <a:xfrm>
            <a:off x="3948328" y="6840969"/>
            <a:ext cx="0" cy="116839"/>
          </a:xfrm>
          <a:custGeom>
            <a:avLst/>
            <a:gdLst/>
            <a:ahLst/>
            <a:cxnLst/>
            <a:rect l="l" t="t" r="r" b="b"/>
            <a:pathLst>
              <a:path w="0" h="116840">
                <a:moveTo>
                  <a:pt x="0" y="0"/>
                </a:moveTo>
                <a:lnTo>
                  <a:pt x="0" y="116763"/>
                </a:lnTo>
              </a:path>
            </a:pathLst>
          </a:custGeom>
          <a:ln w="5963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9" name="object 169"/>
          <p:cNvSpPr/>
          <p:nvPr/>
        </p:nvSpPr>
        <p:spPr>
          <a:xfrm>
            <a:off x="3918508" y="7045299"/>
            <a:ext cx="30480" cy="87630"/>
          </a:xfrm>
          <a:custGeom>
            <a:avLst/>
            <a:gdLst/>
            <a:ahLst/>
            <a:cxnLst/>
            <a:rect l="l" t="t" r="r" b="b"/>
            <a:pathLst>
              <a:path w="30479" h="87629">
                <a:moveTo>
                  <a:pt x="0" y="87566"/>
                </a:moveTo>
                <a:lnTo>
                  <a:pt x="30454" y="87566"/>
                </a:lnTo>
                <a:lnTo>
                  <a:pt x="30454" y="0"/>
                </a:lnTo>
                <a:lnTo>
                  <a:pt x="0" y="0"/>
                </a:lnTo>
                <a:lnTo>
                  <a:pt x="0" y="875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0" name="object 170"/>
          <p:cNvSpPr/>
          <p:nvPr/>
        </p:nvSpPr>
        <p:spPr>
          <a:xfrm>
            <a:off x="3947693" y="6403136"/>
            <a:ext cx="30480" cy="58419"/>
          </a:xfrm>
          <a:custGeom>
            <a:avLst/>
            <a:gdLst/>
            <a:ahLst/>
            <a:cxnLst/>
            <a:rect l="l" t="t" r="r" b="b"/>
            <a:pathLst>
              <a:path w="30479" h="58420">
                <a:moveTo>
                  <a:pt x="0" y="58381"/>
                </a:moveTo>
                <a:lnTo>
                  <a:pt x="30454" y="58381"/>
                </a:lnTo>
                <a:lnTo>
                  <a:pt x="30454" y="0"/>
                </a:lnTo>
                <a:lnTo>
                  <a:pt x="0" y="0"/>
                </a:lnTo>
                <a:lnTo>
                  <a:pt x="0" y="583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1" name="object 171"/>
          <p:cNvSpPr/>
          <p:nvPr/>
        </p:nvSpPr>
        <p:spPr>
          <a:xfrm>
            <a:off x="3948328" y="6607461"/>
            <a:ext cx="58419" cy="0"/>
          </a:xfrm>
          <a:custGeom>
            <a:avLst/>
            <a:gdLst/>
            <a:ahLst/>
            <a:cxnLst/>
            <a:rect l="l" t="t" r="r" b="b"/>
            <a:pathLst>
              <a:path w="58420" h="0">
                <a:moveTo>
                  <a:pt x="0" y="0"/>
                </a:moveTo>
                <a:lnTo>
                  <a:pt x="58369" y="0"/>
                </a:lnTo>
              </a:path>
            </a:pathLst>
          </a:custGeom>
          <a:ln w="5965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2" name="object 172"/>
          <p:cNvSpPr/>
          <p:nvPr/>
        </p:nvSpPr>
        <p:spPr>
          <a:xfrm>
            <a:off x="3962920" y="6724218"/>
            <a:ext cx="0" cy="58419"/>
          </a:xfrm>
          <a:custGeom>
            <a:avLst/>
            <a:gdLst/>
            <a:ahLst/>
            <a:cxnLst/>
            <a:rect l="l" t="t" r="r" b="b"/>
            <a:pathLst>
              <a:path w="0" h="58420">
                <a:moveTo>
                  <a:pt x="0" y="0"/>
                </a:moveTo>
                <a:lnTo>
                  <a:pt x="0" y="58381"/>
                </a:lnTo>
              </a:path>
            </a:pathLst>
          </a:custGeom>
          <a:ln w="304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3" name="object 173"/>
          <p:cNvSpPr/>
          <p:nvPr/>
        </p:nvSpPr>
        <p:spPr>
          <a:xfrm>
            <a:off x="3947693" y="7045299"/>
            <a:ext cx="30480" cy="87630"/>
          </a:xfrm>
          <a:custGeom>
            <a:avLst/>
            <a:gdLst/>
            <a:ahLst/>
            <a:cxnLst/>
            <a:rect l="l" t="t" r="r" b="b"/>
            <a:pathLst>
              <a:path w="30479" h="87629">
                <a:moveTo>
                  <a:pt x="0" y="87566"/>
                </a:moveTo>
                <a:lnTo>
                  <a:pt x="30454" y="87566"/>
                </a:lnTo>
                <a:lnTo>
                  <a:pt x="30454" y="0"/>
                </a:lnTo>
                <a:lnTo>
                  <a:pt x="0" y="0"/>
                </a:lnTo>
                <a:lnTo>
                  <a:pt x="0" y="875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4" name="object 174"/>
          <p:cNvSpPr/>
          <p:nvPr/>
        </p:nvSpPr>
        <p:spPr>
          <a:xfrm>
            <a:off x="3976878" y="6403136"/>
            <a:ext cx="30480" cy="58419"/>
          </a:xfrm>
          <a:custGeom>
            <a:avLst/>
            <a:gdLst/>
            <a:ahLst/>
            <a:cxnLst/>
            <a:rect l="l" t="t" r="r" b="b"/>
            <a:pathLst>
              <a:path w="30479" h="58420">
                <a:moveTo>
                  <a:pt x="0" y="58381"/>
                </a:moveTo>
                <a:lnTo>
                  <a:pt x="30454" y="58381"/>
                </a:lnTo>
                <a:lnTo>
                  <a:pt x="30454" y="0"/>
                </a:lnTo>
                <a:lnTo>
                  <a:pt x="0" y="0"/>
                </a:lnTo>
                <a:lnTo>
                  <a:pt x="0" y="583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5" name="object 175"/>
          <p:cNvSpPr/>
          <p:nvPr/>
        </p:nvSpPr>
        <p:spPr>
          <a:xfrm>
            <a:off x="4006703" y="6665836"/>
            <a:ext cx="0" cy="292100"/>
          </a:xfrm>
          <a:custGeom>
            <a:avLst/>
            <a:gdLst/>
            <a:ahLst/>
            <a:cxnLst/>
            <a:rect l="l" t="t" r="r" b="b"/>
            <a:pathLst>
              <a:path w="0" h="292100">
                <a:moveTo>
                  <a:pt x="0" y="0"/>
                </a:moveTo>
                <a:lnTo>
                  <a:pt x="0" y="291896"/>
                </a:lnTo>
              </a:path>
            </a:pathLst>
          </a:custGeom>
          <a:ln w="5965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6" name="object 176"/>
          <p:cNvSpPr/>
          <p:nvPr/>
        </p:nvSpPr>
        <p:spPr>
          <a:xfrm>
            <a:off x="3976878" y="7045299"/>
            <a:ext cx="30480" cy="87630"/>
          </a:xfrm>
          <a:custGeom>
            <a:avLst/>
            <a:gdLst/>
            <a:ahLst/>
            <a:cxnLst/>
            <a:rect l="l" t="t" r="r" b="b"/>
            <a:pathLst>
              <a:path w="30479" h="87629">
                <a:moveTo>
                  <a:pt x="0" y="87566"/>
                </a:moveTo>
                <a:lnTo>
                  <a:pt x="30454" y="87566"/>
                </a:lnTo>
                <a:lnTo>
                  <a:pt x="30454" y="0"/>
                </a:lnTo>
                <a:lnTo>
                  <a:pt x="0" y="0"/>
                </a:lnTo>
                <a:lnTo>
                  <a:pt x="0" y="875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7" name="object 177"/>
          <p:cNvSpPr/>
          <p:nvPr/>
        </p:nvSpPr>
        <p:spPr>
          <a:xfrm>
            <a:off x="4006710" y="6607461"/>
            <a:ext cx="116839" cy="0"/>
          </a:xfrm>
          <a:custGeom>
            <a:avLst/>
            <a:gdLst/>
            <a:ahLst/>
            <a:cxnLst/>
            <a:rect l="l" t="t" r="r" b="b"/>
            <a:pathLst>
              <a:path w="116839" h="0">
                <a:moveTo>
                  <a:pt x="0" y="0"/>
                </a:moveTo>
                <a:lnTo>
                  <a:pt x="116751" y="0"/>
                </a:lnTo>
              </a:path>
            </a:pathLst>
          </a:custGeom>
          <a:ln w="5965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8" name="object 178"/>
          <p:cNvSpPr/>
          <p:nvPr/>
        </p:nvSpPr>
        <p:spPr>
          <a:xfrm>
            <a:off x="4035577" y="6680441"/>
            <a:ext cx="0" cy="131445"/>
          </a:xfrm>
          <a:custGeom>
            <a:avLst/>
            <a:gdLst/>
            <a:ahLst/>
            <a:cxnLst/>
            <a:rect l="l" t="t" r="r" b="b"/>
            <a:pathLst>
              <a:path w="0" h="131445">
                <a:moveTo>
                  <a:pt x="0" y="0"/>
                </a:moveTo>
                <a:lnTo>
                  <a:pt x="0" y="131343"/>
                </a:lnTo>
              </a:path>
            </a:pathLst>
          </a:custGeom>
          <a:ln w="5900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9" name="object 179"/>
          <p:cNvSpPr/>
          <p:nvPr/>
        </p:nvSpPr>
        <p:spPr>
          <a:xfrm>
            <a:off x="4050487" y="6344767"/>
            <a:ext cx="0" cy="204470"/>
          </a:xfrm>
          <a:custGeom>
            <a:avLst/>
            <a:gdLst/>
            <a:ahLst/>
            <a:cxnLst/>
            <a:rect l="l" t="t" r="r" b="b"/>
            <a:pathLst>
              <a:path w="0" h="204470">
                <a:moveTo>
                  <a:pt x="0" y="0"/>
                </a:moveTo>
                <a:lnTo>
                  <a:pt x="0" y="204317"/>
                </a:lnTo>
              </a:path>
            </a:pathLst>
          </a:custGeom>
          <a:ln w="304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0" name="object 180"/>
          <p:cNvSpPr/>
          <p:nvPr/>
        </p:nvSpPr>
        <p:spPr>
          <a:xfrm>
            <a:off x="4035894" y="6753402"/>
            <a:ext cx="29209" cy="29209"/>
          </a:xfrm>
          <a:custGeom>
            <a:avLst/>
            <a:gdLst/>
            <a:ahLst/>
            <a:cxnLst/>
            <a:rect l="l" t="t" r="r" b="b"/>
            <a:pathLst>
              <a:path w="29210" h="29209">
                <a:moveTo>
                  <a:pt x="0" y="14592"/>
                </a:moveTo>
                <a:lnTo>
                  <a:pt x="29184" y="14592"/>
                </a:lnTo>
              </a:path>
            </a:pathLst>
          </a:custGeom>
          <a:ln w="304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1" name="object 181"/>
          <p:cNvSpPr/>
          <p:nvPr/>
        </p:nvSpPr>
        <p:spPr>
          <a:xfrm>
            <a:off x="4035894" y="6811784"/>
            <a:ext cx="29209" cy="29209"/>
          </a:xfrm>
          <a:custGeom>
            <a:avLst/>
            <a:gdLst/>
            <a:ahLst/>
            <a:cxnLst/>
            <a:rect l="l" t="t" r="r" b="b"/>
            <a:pathLst>
              <a:path w="29210" h="29209">
                <a:moveTo>
                  <a:pt x="0" y="14592"/>
                </a:moveTo>
                <a:lnTo>
                  <a:pt x="29184" y="14592"/>
                </a:lnTo>
              </a:path>
            </a:pathLst>
          </a:custGeom>
          <a:ln w="304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2" name="object 182"/>
          <p:cNvSpPr/>
          <p:nvPr/>
        </p:nvSpPr>
        <p:spPr>
          <a:xfrm>
            <a:off x="4035894" y="6884758"/>
            <a:ext cx="58419" cy="0"/>
          </a:xfrm>
          <a:custGeom>
            <a:avLst/>
            <a:gdLst/>
            <a:ahLst/>
            <a:cxnLst/>
            <a:rect l="l" t="t" r="r" b="b"/>
            <a:pathLst>
              <a:path w="58420" h="0">
                <a:moveTo>
                  <a:pt x="0" y="0"/>
                </a:moveTo>
                <a:lnTo>
                  <a:pt x="58369" y="0"/>
                </a:lnTo>
              </a:path>
            </a:pathLst>
          </a:custGeom>
          <a:ln w="304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3" name="object 183"/>
          <p:cNvSpPr/>
          <p:nvPr/>
        </p:nvSpPr>
        <p:spPr>
          <a:xfrm>
            <a:off x="4035894" y="6943140"/>
            <a:ext cx="58419" cy="0"/>
          </a:xfrm>
          <a:custGeom>
            <a:avLst/>
            <a:gdLst/>
            <a:ahLst/>
            <a:cxnLst/>
            <a:rect l="l" t="t" r="r" b="b"/>
            <a:pathLst>
              <a:path w="58420" h="0">
                <a:moveTo>
                  <a:pt x="0" y="0"/>
                </a:moveTo>
                <a:lnTo>
                  <a:pt x="58369" y="0"/>
                </a:lnTo>
              </a:path>
            </a:pathLst>
          </a:custGeom>
          <a:ln w="304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4" name="object 184"/>
          <p:cNvSpPr/>
          <p:nvPr/>
        </p:nvSpPr>
        <p:spPr>
          <a:xfrm>
            <a:off x="4050487" y="6986917"/>
            <a:ext cx="0" cy="204470"/>
          </a:xfrm>
          <a:custGeom>
            <a:avLst/>
            <a:gdLst/>
            <a:ahLst/>
            <a:cxnLst/>
            <a:rect l="l" t="t" r="r" b="b"/>
            <a:pathLst>
              <a:path w="0" h="204470">
                <a:moveTo>
                  <a:pt x="0" y="0"/>
                </a:moveTo>
                <a:lnTo>
                  <a:pt x="0" y="204317"/>
                </a:lnTo>
              </a:path>
            </a:pathLst>
          </a:custGeom>
          <a:ln w="304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5" name="object 185"/>
          <p:cNvSpPr/>
          <p:nvPr/>
        </p:nvSpPr>
        <p:spPr>
          <a:xfrm>
            <a:off x="4065396" y="6622059"/>
            <a:ext cx="0" cy="189865"/>
          </a:xfrm>
          <a:custGeom>
            <a:avLst/>
            <a:gdLst/>
            <a:ahLst/>
            <a:cxnLst/>
            <a:rect l="l" t="t" r="r" b="b"/>
            <a:pathLst>
              <a:path w="0" h="189865">
                <a:moveTo>
                  <a:pt x="0" y="0"/>
                </a:moveTo>
                <a:lnTo>
                  <a:pt x="0" y="189725"/>
                </a:lnTo>
              </a:path>
            </a:pathLst>
          </a:custGeom>
          <a:ln w="5900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6" name="object 186"/>
          <p:cNvSpPr/>
          <p:nvPr/>
        </p:nvSpPr>
        <p:spPr>
          <a:xfrm>
            <a:off x="4123461" y="6344767"/>
            <a:ext cx="0" cy="116839"/>
          </a:xfrm>
          <a:custGeom>
            <a:avLst/>
            <a:gdLst/>
            <a:ahLst/>
            <a:cxnLst/>
            <a:rect l="l" t="t" r="r" b="b"/>
            <a:pathLst>
              <a:path w="0" h="116839">
                <a:moveTo>
                  <a:pt x="0" y="0"/>
                </a:moveTo>
                <a:lnTo>
                  <a:pt x="0" y="116751"/>
                </a:lnTo>
              </a:path>
            </a:pathLst>
          </a:custGeom>
          <a:ln w="5963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7" name="object 187"/>
          <p:cNvSpPr/>
          <p:nvPr/>
        </p:nvSpPr>
        <p:spPr>
          <a:xfrm>
            <a:off x="4123461" y="6461518"/>
            <a:ext cx="0" cy="116839"/>
          </a:xfrm>
          <a:custGeom>
            <a:avLst/>
            <a:gdLst/>
            <a:ahLst/>
            <a:cxnLst/>
            <a:rect l="l" t="t" r="r" b="b"/>
            <a:pathLst>
              <a:path w="0" h="116840">
                <a:moveTo>
                  <a:pt x="0" y="0"/>
                </a:moveTo>
                <a:lnTo>
                  <a:pt x="0" y="116763"/>
                </a:lnTo>
              </a:path>
            </a:pathLst>
          </a:custGeom>
          <a:ln w="5963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8" name="object 188"/>
          <p:cNvSpPr/>
          <p:nvPr/>
        </p:nvSpPr>
        <p:spPr>
          <a:xfrm>
            <a:off x="4123461" y="6578269"/>
            <a:ext cx="0" cy="204470"/>
          </a:xfrm>
          <a:custGeom>
            <a:avLst/>
            <a:gdLst/>
            <a:ahLst/>
            <a:cxnLst/>
            <a:rect l="l" t="t" r="r" b="b"/>
            <a:pathLst>
              <a:path w="0" h="204470">
                <a:moveTo>
                  <a:pt x="0" y="0"/>
                </a:moveTo>
                <a:lnTo>
                  <a:pt x="0" y="204317"/>
                </a:lnTo>
              </a:path>
            </a:pathLst>
          </a:custGeom>
          <a:ln w="5963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9" name="object 189"/>
          <p:cNvSpPr/>
          <p:nvPr/>
        </p:nvSpPr>
        <p:spPr>
          <a:xfrm>
            <a:off x="4094276" y="6811784"/>
            <a:ext cx="29209" cy="29209"/>
          </a:xfrm>
          <a:custGeom>
            <a:avLst/>
            <a:gdLst/>
            <a:ahLst/>
            <a:cxnLst/>
            <a:rect l="l" t="t" r="r" b="b"/>
            <a:pathLst>
              <a:path w="29210" h="29209">
                <a:moveTo>
                  <a:pt x="0" y="14592"/>
                </a:moveTo>
                <a:lnTo>
                  <a:pt x="29184" y="14592"/>
                </a:lnTo>
              </a:path>
            </a:pathLst>
          </a:custGeom>
          <a:ln w="304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0" name="object 190"/>
          <p:cNvSpPr/>
          <p:nvPr/>
        </p:nvSpPr>
        <p:spPr>
          <a:xfrm>
            <a:off x="4123461" y="6753402"/>
            <a:ext cx="0" cy="379730"/>
          </a:xfrm>
          <a:custGeom>
            <a:avLst/>
            <a:gdLst/>
            <a:ahLst/>
            <a:cxnLst/>
            <a:rect l="l" t="t" r="r" b="b"/>
            <a:pathLst>
              <a:path w="0" h="379729">
                <a:moveTo>
                  <a:pt x="0" y="0"/>
                </a:moveTo>
                <a:lnTo>
                  <a:pt x="0" y="379463"/>
                </a:lnTo>
              </a:path>
            </a:pathLst>
          </a:custGeom>
          <a:ln w="5963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1" name="object 191"/>
          <p:cNvSpPr/>
          <p:nvPr/>
        </p:nvSpPr>
        <p:spPr>
          <a:xfrm>
            <a:off x="4094276" y="7162050"/>
            <a:ext cx="29209" cy="29209"/>
          </a:xfrm>
          <a:custGeom>
            <a:avLst/>
            <a:gdLst/>
            <a:ahLst/>
            <a:cxnLst/>
            <a:rect l="l" t="t" r="r" b="b"/>
            <a:pathLst>
              <a:path w="29210" h="29209">
                <a:moveTo>
                  <a:pt x="0" y="14592"/>
                </a:moveTo>
                <a:lnTo>
                  <a:pt x="29184" y="14592"/>
                </a:lnTo>
              </a:path>
            </a:pathLst>
          </a:custGeom>
          <a:ln w="304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2" name="object 192"/>
          <p:cNvSpPr/>
          <p:nvPr/>
        </p:nvSpPr>
        <p:spPr>
          <a:xfrm>
            <a:off x="4123778" y="6344767"/>
            <a:ext cx="0" cy="131445"/>
          </a:xfrm>
          <a:custGeom>
            <a:avLst/>
            <a:gdLst/>
            <a:ahLst/>
            <a:cxnLst/>
            <a:rect l="l" t="t" r="r" b="b"/>
            <a:pathLst>
              <a:path w="0" h="131445">
                <a:moveTo>
                  <a:pt x="0" y="0"/>
                </a:moveTo>
                <a:lnTo>
                  <a:pt x="0" y="131343"/>
                </a:lnTo>
              </a:path>
            </a:pathLst>
          </a:custGeom>
          <a:ln w="5900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3" name="object 193"/>
          <p:cNvSpPr/>
          <p:nvPr/>
        </p:nvSpPr>
        <p:spPr>
          <a:xfrm>
            <a:off x="4123461" y="6986917"/>
            <a:ext cx="29209" cy="29209"/>
          </a:xfrm>
          <a:custGeom>
            <a:avLst/>
            <a:gdLst/>
            <a:ahLst/>
            <a:cxnLst/>
            <a:rect l="l" t="t" r="r" b="b"/>
            <a:pathLst>
              <a:path w="29210" h="29209">
                <a:moveTo>
                  <a:pt x="0" y="14592"/>
                </a:moveTo>
                <a:lnTo>
                  <a:pt x="29184" y="14592"/>
                </a:lnTo>
              </a:path>
            </a:pathLst>
          </a:custGeom>
          <a:ln w="304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4" name="object 194"/>
          <p:cNvSpPr/>
          <p:nvPr/>
        </p:nvSpPr>
        <p:spPr>
          <a:xfrm>
            <a:off x="4152646" y="6344767"/>
            <a:ext cx="29209" cy="29209"/>
          </a:xfrm>
          <a:custGeom>
            <a:avLst/>
            <a:gdLst/>
            <a:ahLst/>
            <a:cxnLst/>
            <a:rect l="l" t="t" r="r" b="b"/>
            <a:pathLst>
              <a:path w="29210" h="29210">
                <a:moveTo>
                  <a:pt x="0" y="14592"/>
                </a:moveTo>
                <a:lnTo>
                  <a:pt x="29184" y="14592"/>
                </a:lnTo>
              </a:path>
            </a:pathLst>
          </a:custGeom>
          <a:ln w="304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5" name="object 195"/>
          <p:cNvSpPr/>
          <p:nvPr/>
        </p:nvSpPr>
        <p:spPr>
          <a:xfrm>
            <a:off x="4152646" y="6549085"/>
            <a:ext cx="58419" cy="0"/>
          </a:xfrm>
          <a:custGeom>
            <a:avLst/>
            <a:gdLst/>
            <a:ahLst/>
            <a:cxnLst/>
            <a:rect l="l" t="t" r="r" b="b"/>
            <a:pathLst>
              <a:path w="58420" h="0">
                <a:moveTo>
                  <a:pt x="0" y="0"/>
                </a:moveTo>
                <a:lnTo>
                  <a:pt x="58381" y="0"/>
                </a:lnTo>
              </a:path>
            </a:pathLst>
          </a:custGeom>
          <a:ln w="5963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6" name="object 196"/>
          <p:cNvSpPr/>
          <p:nvPr/>
        </p:nvSpPr>
        <p:spPr>
          <a:xfrm>
            <a:off x="4167238" y="6578269"/>
            <a:ext cx="0" cy="598805"/>
          </a:xfrm>
          <a:custGeom>
            <a:avLst/>
            <a:gdLst/>
            <a:ahLst/>
            <a:cxnLst/>
            <a:rect l="l" t="t" r="r" b="b"/>
            <a:pathLst>
              <a:path w="0" h="598804">
                <a:moveTo>
                  <a:pt x="0" y="0"/>
                </a:moveTo>
                <a:lnTo>
                  <a:pt x="0" y="598373"/>
                </a:lnTo>
              </a:path>
            </a:pathLst>
          </a:custGeom>
          <a:ln w="304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7" name="object 197"/>
          <p:cNvSpPr/>
          <p:nvPr/>
        </p:nvSpPr>
        <p:spPr>
          <a:xfrm>
            <a:off x="4182154" y="6417741"/>
            <a:ext cx="0" cy="102235"/>
          </a:xfrm>
          <a:custGeom>
            <a:avLst/>
            <a:gdLst/>
            <a:ahLst/>
            <a:cxnLst/>
            <a:rect l="l" t="t" r="r" b="b"/>
            <a:pathLst>
              <a:path w="0" h="102234">
                <a:moveTo>
                  <a:pt x="0" y="0"/>
                </a:moveTo>
                <a:lnTo>
                  <a:pt x="0" y="102158"/>
                </a:lnTo>
              </a:path>
            </a:pathLst>
          </a:custGeom>
          <a:ln w="5901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8" name="object 198"/>
          <p:cNvSpPr/>
          <p:nvPr/>
        </p:nvSpPr>
        <p:spPr>
          <a:xfrm>
            <a:off x="4181843" y="6607461"/>
            <a:ext cx="58419" cy="0"/>
          </a:xfrm>
          <a:custGeom>
            <a:avLst/>
            <a:gdLst/>
            <a:ahLst/>
            <a:cxnLst/>
            <a:rect l="l" t="t" r="r" b="b"/>
            <a:pathLst>
              <a:path w="58420" h="0">
                <a:moveTo>
                  <a:pt x="0" y="0"/>
                </a:moveTo>
                <a:lnTo>
                  <a:pt x="58369" y="0"/>
                </a:lnTo>
              </a:path>
            </a:pathLst>
          </a:custGeom>
          <a:ln w="5965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9" name="object 199"/>
          <p:cNvSpPr/>
          <p:nvPr/>
        </p:nvSpPr>
        <p:spPr>
          <a:xfrm>
            <a:off x="4196435" y="6811784"/>
            <a:ext cx="0" cy="379730"/>
          </a:xfrm>
          <a:custGeom>
            <a:avLst/>
            <a:gdLst/>
            <a:ahLst/>
            <a:cxnLst/>
            <a:rect l="l" t="t" r="r" b="b"/>
            <a:pathLst>
              <a:path w="0" h="379729">
                <a:moveTo>
                  <a:pt x="0" y="0"/>
                </a:moveTo>
                <a:lnTo>
                  <a:pt x="0" y="379463"/>
                </a:lnTo>
              </a:path>
            </a:pathLst>
          </a:custGeom>
          <a:ln w="304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0" name="object 200"/>
          <p:cNvSpPr/>
          <p:nvPr/>
        </p:nvSpPr>
        <p:spPr>
          <a:xfrm>
            <a:off x="4211027" y="6373952"/>
            <a:ext cx="29209" cy="29209"/>
          </a:xfrm>
          <a:custGeom>
            <a:avLst/>
            <a:gdLst/>
            <a:ahLst/>
            <a:cxnLst/>
            <a:rect l="l" t="t" r="r" b="b"/>
            <a:pathLst>
              <a:path w="29210" h="29210">
                <a:moveTo>
                  <a:pt x="0" y="14592"/>
                </a:moveTo>
                <a:lnTo>
                  <a:pt x="29184" y="14592"/>
                </a:lnTo>
              </a:path>
            </a:pathLst>
          </a:custGeom>
          <a:ln w="304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1" name="object 201"/>
          <p:cNvSpPr/>
          <p:nvPr/>
        </p:nvSpPr>
        <p:spPr>
          <a:xfrm>
            <a:off x="4240212" y="6403136"/>
            <a:ext cx="0" cy="146050"/>
          </a:xfrm>
          <a:custGeom>
            <a:avLst/>
            <a:gdLst/>
            <a:ahLst/>
            <a:cxnLst/>
            <a:rect l="l" t="t" r="r" b="b"/>
            <a:pathLst>
              <a:path w="0" h="146050">
                <a:moveTo>
                  <a:pt x="0" y="0"/>
                </a:moveTo>
                <a:lnTo>
                  <a:pt x="0" y="145948"/>
                </a:lnTo>
              </a:path>
            </a:pathLst>
          </a:custGeom>
          <a:ln w="5963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2" name="object 202"/>
          <p:cNvSpPr/>
          <p:nvPr/>
        </p:nvSpPr>
        <p:spPr>
          <a:xfrm>
            <a:off x="4211027" y="6636651"/>
            <a:ext cx="29209" cy="29209"/>
          </a:xfrm>
          <a:custGeom>
            <a:avLst/>
            <a:gdLst/>
            <a:ahLst/>
            <a:cxnLst/>
            <a:rect l="l" t="t" r="r" b="b"/>
            <a:pathLst>
              <a:path w="29210" h="29209">
                <a:moveTo>
                  <a:pt x="0" y="14592"/>
                </a:moveTo>
                <a:lnTo>
                  <a:pt x="29184" y="14592"/>
                </a:lnTo>
              </a:path>
            </a:pathLst>
          </a:custGeom>
          <a:ln w="304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3" name="object 203"/>
          <p:cNvSpPr/>
          <p:nvPr/>
        </p:nvSpPr>
        <p:spPr>
          <a:xfrm>
            <a:off x="4225620" y="7074484"/>
            <a:ext cx="0" cy="58419"/>
          </a:xfrm>
          <a:custGeom>
            <a:avLst/>
            <a:gdLst/>
            <a:ahLst/>
            <a:cxnLst/>
            <a:rect l="l" t="t" r="r" b="b"/>
            <a:pathLst>
              <a:path w="0" h="58420">
                <a:moveTo>
                  <a:pt x="0" y="0"/>
                </a:moveTo>
                <a:lnTo>
                  <a:pt x="0" y="58381"/>
                </a:lnTo>
              </a:path>
            </a:pathLst>
          </a:custGeom>
          <a:ln w="304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4" name="object 204"/>
          <p:cNvSpPr/>
          <p:nvPr/>
        </p:nvSpPr>
        <p:spPr>
          <a:xfrm>
            <a:off x="4269085" y="6461518"/>
            <a:ext cx="0" cy="102235"/>
          </a:xfrm>
          <a:custGeom>
            <a:avLst/>
            <a:gdLst/>
            <a:ahLst/>
            <a:cxnLst/>
            <a:rect l="l" t="t" r="r" b="b"/>
            <a:pathLst>
              <a:path w="0" h="102234">
                <a:moveTo>
                  <a:pt x="0" y="0"/>
                </a:moveTo>
                <a:lnTo>
                  <a:pt x="0" y="102158"/>
                </a:lnTo>
              </a:path>
            </a:pathLst>
          </a:custGeom>
          <a:ln w="5901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5" name="object 205"/>
          <p:cNvSpPr/>
          <p:nvPr/>
        </p:nvSpPr>
        <p:spPr>
          <a:xfrm>
            <a:off x="4240212" y="6753402"/>
            <a:ext cx="29209" cy="29209"/>
          </a:xfrm>
          <a:custGeom>
            <a:avLst/>
            <a:gdLst/>
            <a:ahLst/>
            <a:cxnLst/>
            <a:rect l="l" t="t" r="r" b="b"/>
            <a:pathLst>
              <a:path w="29210" h="29209">
                <a:moveTo>
                  <a:pt x="0" y="14592"/>
                </a:moveTo>
                <a:lnTo>
                  <a:pt x="29184" y="14592"/>
                </a:lnTo>
              </a:path>
            </a:pathLst>
          </a:custGeom>
          <a:ln w="304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6" name="object 206"/>
          <p:cNvSpPr/>
          <p:nvPr/>
        </p:nvSpPr>
        <p:spPr>
          <a:xfrm>
            <a:off x="4269403" y="6607467"/>
            <a:ext cx="0" cy="496570"/>
          </a:xfrm>
          <a:custGeom>
            <a:avLst/>
            <a:gdLst/>
            <a:ahLst/>
            <a:cxnLst/>
            <a:rect l="l" t="t" r="r" b="b"/>
            <a:pathLst>
              <a:path w="0" h="496570">
                <a:moveTo>
                  <a:pt x="0" y="0"/>
                </a:moveTo>
                <a:lnTo>
                  <a:pt x="0" y="496214"/>
                </a:lnTo>
              </a:path>
            </a:pathLst>
          </a:custGeom>
          <a:ln w="5965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7" name="object 207"/>
          <p:cNvSpPr/>
          <p:nvPr/>
        </p:nvSpPr>
        <p:spPr>
          <a:xfrm>
            <a:off x="4269409" y="6344767"/>
            <a:ext cx="29209" cy="29209"/>
          </a:xfrm>
          <a:custGeom>
            <a:avLst/>
            <a:gdLst/>
            <a:ahLst/>
            <a:cxnLst/>
            <a:rect l="l" t="t" r="r" b="b"/>
            <a:pathLst>
              <a:path w="29210" h="29210">
                <a:moveTo>
                  <a:pt x="0" y="14592"/>
                </a:moveTo>
                <a:lnTo>
                  <a:pt x="29184" y="14592"/>
                </a:lnTo>
              </a:path>
            </a:pathLst>
          </a:custGeom>
          <a:ln w="304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8" name="object 208"/>
          <p:cNvSpPr/>
          <p:nvPr/>
        </p:nvSpPr>
        <p:spPr>
          <a:xfrm>
            <a:off x="4269409" y="6461518"/>
            <a:ext cx="87630" cy="0"/>
          </a:xfrm>
          <a:custGeom>
            <a:avLst/>
            <a:gdLst/>
            <a:ahLst/>
            <a:cxnLst/>
            <a:rect l="l" t="t" r="r" b="b"/>
            <a:pathLst>
              <a:path w="87629" h="0">
                <a:moveTo>
                  <a:pt x="0" y="0"/>
                </a:moveTo>
                <a:lnTo>
                  <a:pt x="87566" y="0"/>
                </a:lnTo>
              </a:path>
            </a:pathLst>
          </a:custGeom>
          <a:ln w="5963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9" name="object 209"/>
          <p:cNvSpPr/>
          <p:nvPr/>
        </p:nvSpPr>
        <p:spPr>
          <a:xfrm>
            <a:off x="4298276" y="7059891"/>
            <a:ext cx="0" cy="131445"/>
          </a:xfrm>
          <a:custGeom>
            <a:avLst/>
            <a:gdLst/>
            <a:ahLst/>
            <a:cxnLst/>
            <a:rect l="l" t="t" r="r" b="b"/>
            <a:pathLst>
              <a:path w="0" h="131445">
                <a:moveTo>
                  <a:pt x="0" y="0"/>
                </a:moveTo>
                <a:lnTo>
                  <a:pt x="0" y="131356"/>
                </a:lnTo>
              </a:path>
            </a:pathLst>
          </a:custGeom>
          <a:ln w="5900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0" name="object 210"/>
          <p:cNvSpPr/>
          <p:nvPr/>
        </p:nvSpPr>
        <p:spPr>
          <a:xfrm>
            <a:off x="4298594" y="6461518"/>
            <a:ext cx="29209" cy="29209"/>
          </a:xfrm>
          <a:custGeom>
            <a:avLst/>
            <a:gdLst/>
            <a:ahLst/>
            <a:cxnLst/>
            <a:rect l="l" t="t" r="r" b="b"/>
            <a:pathLst>
              <a:path w="29210" h="29210">
                <a:moveTo>
                  <a:pt x="0" y="14592"/>
                </a:moveTo>
                <a:lnTo>
                  <a:pt x="29184" y="14592"/>
                </a:lnTo>
              </a:path>
            </a:pathLst>
          </a:custGeom>
          <a:ln w="304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1" name="object 211"/>
          <p:cNvSpPr/>
          <p:nvPr/>
        </p:nvSpPr>
        <p:spPr>
          <a:xfrm>
            <a:off x="4298594" y="6578269"/>
            <a:ext cx="29209" cy="29209"/>
          </a:xfrm>
          <a:custGeom>
            <a:avLst/>
            <a:gdLst/>
            <a:ahLst/>
            <a:cxnLst/>
            <a:rect l="l" t="t" r="r" b="b"/>
            <a:pathLst>
              <a:path w="29210" h="29209">
                <a:moveTo>
                  <a:pt x="0" y="14592"/>
                </a:moveTo>
                <a:lnTo>
                  <a:pt x="29184" y="14592"/>
                </a:lnTo>
              </a:path>
            </a:pathLst>
          </a:custGeom>
          <a:ln w="304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2" name="object 212"/>
          <p:cNvSpPr/>
          <p:nvPr/>
        </p:nvSpPr>
        <p:spPr>
          <a:xfrm>
            <a:off x="4327785" y="6578269"/>
            <a:ext cx="0" cy="175260"/>
          </a:xfrm>
          <a:custGeom>
            <a:avLst/>
            <a:gdLst/>
            <a:ahLst/>
            <a:cxnLst/>
            <a:rect l="l" t="t" r="r" b="b"/>
            <a:pathLst>
              <a:path w="0" h="175259">
                <a:moveTo>
                  <a:pt x="0" y="0"/>
                </a:moveTo>
                <a:lnTo>
                  <a:pt x="0" y="175133"/>
                </a:lnTo>
              </a:path>
            </a:pathLst>
          </a:custGeom>
          <a:ln w="5965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3" name="object 213"/>
          <p:cNvSpPr/>
          <p:nvPr/>
        </p:nvSpPr>
        <p:spPr>
          <a:xfrm>
            <a:off x="4327785" y="6811784"/>
            <a:ext cx="0" cy="204470"/>
          </a:xfrm>
          <a:custGeom>
            <a:avLst/>
            <a:gdLst/>
            <a:ahLst/>
            <a:cxnLst/>
            <a:rect l="l" t="t" r="r" b="b"/>
            <a:pathLst>
              <a:path w="0" h="204470">
                <a:moveTo>
                  <a:pt x="0" y="0"/>
                </a:moveTo>
                <a:lnTo>
                  <a:pt x="0" y="204330"/>
                </a:lnTo>
              </a:path>
            </a:pathLst>
          </a:custGeom>
          <a:ln w="5965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4" name="object 214"/>
          <p:cNvSpPr/>
          <p:nvPr/>
        </p:nvSpPr>
        <p:spPr>
          <a:xfrm>
            <a:off x="4313186" y="7132866"/>
            <a:ext cx="0" cy="58419"/>
          </a:xfrm>
          <a:custGeom>
            <a:avLst/>
            <a:gdLst/>
            <a:ahLst/>
            <a:cxnLst/>
            <a:rect l="l" t="t" r="r" b="b"/>
            <a:pathLst>
              <a:path w="0" h="58420">
                <a:moveTo>
                  <a:pt x="0" y="0"/>
                </a:moveTo>
                <a:lnTo>
                  <a:pt x="0" y="58381"/>
                </a:lnTo>
              </a:path>
            </a:pathLst>
          </a:custGeom>
          <a:ln w="304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5" name="object 215"/>
          <p:cNvSpPr/>
          <p:nvPr/>
        </p:nvSpPr>
        <p:spPr>
          <a:xfrm>
            <a:off x="4342384" y="6344767"/>
            <a:ext cx="0" cy="58419"/>
          </a:xfrm>
          <a:custGeom>
            <a:avLst/>
            <a:gdLst/>
            <a:ahLst/>
            <a:cxnLst/>
            <a:rect l="l" t="t" r="r" b="b"/>
            <a:pathLst>
              <a:path w="0" h="58420">
                <a:moveTo>
                  <a:pt x="0" y="0"/>
                </a:moveTo>
                <a:lnTo>
                  <a:pt x="0" y="58381"/>
                </a:lnTo>
              </a:path>
            </a:pathLst>
          </a:custGeom>
          <a:ln w="304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6" name="object 216"/>
          <p:cNvSpPr/>
          <p:nvPr/>
        </p:nvSpPr>
        <p:spPr>
          <a:xfrm>
            <a:off x="4327791" y="6519900"/>
            <a:ext cx="29209" cy="29209"/>
          </a:xfrm>
          <a:custGeom>
            <a:avLst/>
            <a:gdLst/>
            <a:ahLst/>
            <a:cxnLst/>
            <a:rect l="l" t="t" r="r" b="b"/>
            <a:pathLst>
              <a:path w="29210" h="29209">
                <a:moveTo>
                  <a:pt x="0" y="14592"/>
                </a:moveTo>
                <a:lnTo>
                  <a:pt x="29184" y="14592"/>
                </a:lnTo>
              </a:path>
            </a:pathLst>
          </a:custGeom>
          <a:ln w="304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7" name="object 217"/>
          <p:cNvSpPr/>
          <p:nvPr/>
        </p:nvSpPr>
        <p:spPr>
          <a:xfrm>
            <a:off x="4327791" y="6724218"/>
            <a:ext cx="29209" cy="29209"/>
          </a:xfrm>
          <a:custGeom>
            <a:avLst/>
            <a:gdLst/>
            <a:ahLst/>
            <a:cxnLst/>
            <a:rect l="l" t="t" r="r" b="b"/>
            <a:pathLst>
              <a:path w="29210" h="29209">
                <a:moveTo>
                  <a:pt x="0" y="14592"/>
                </a:moveTo>
                <a:lnTo>
                  <a:pt x="29184" y="14592"/>
                </a:lnTo>
              </a:path>
            </a:pathLst>
          </a:custGeom>
          <a:ln w="304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8" name="object 218"/>
          <p:cNvSpPr/>
          <p:nvPr/>
        </p:nvSpPr>
        <p:spPr>
          <a:xfrm>
            <a:off x="4327791" y="6782599"/>
            <a:ext cx="29209" cy="29209"/>
          </a:xfrm>
          <a:custGeom>
            <a:avLst/>
            <a:gdLst/>
            <a:ahLst/>
            <a:cxnLst/>
            <a:rect l="l" t="t" r="r" b="b"/>
            <a:pathLst>
              <a:path w="29210" h="29209">
                <a:moveTo>
                  <a:pt x="0" y="14592"/>
                </a:moveTo>
                <a:lnTo>
                  <a:pt x="29184" y="14592"/>
                </a:lnTo>
              </a:path>
            </a:pathLst>
          </a:custGeom>
          <a:ln w="304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9" name="object 219"/>
          <p:cNvSpPr/>
          <p:nvPr/>
        </p:nvSpPr>
        <p:spPr>
          <a:xfrm>
            <a:off x="4327791" y="6870166"/>
            <a:ext cx="29209" cy="29209"/>
          </a:xfrm>
          <a:custGeom>
            <a:avLst/>
            <a:gdLst/>
            <a:ahLst/>
            <a:cxnLst/>
            <a:rect l="l" t="t" r="r" b="b"/>
            <a:pathLst>
              <a:path w="29210" h="29209">
                <a:moveTo>
                  <a:pt x="0" y="14592"/>
                </a:moveTo>
                <a:lnTo>
                  <a:pt x="29184" y="14592"/>
                </a:lnTo>
              </a:path>
            </a:pathLst>
          </a:custGeom>
          <a:ln w="304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0" name="object 220"/>
          <p:cNvSpPr/>
          <p:nvPr/>
        </p:nvSpPr>
        <p:spPr>
          <a:xfrm>
            <a:off x="4356976" y="6373317"/>
            <a:ext cx="58419" cy="59690"/>
          </a:xfrm>
          <a:custGeom>
            <a:avLst/>
            <a:gdLst/>
            <a:ahLst/>
            <a:cxnLst/>
            <a:rect l="l" t="t" r="r" b="b"/>
            <a:pathLst>
              <a:path w="58420" h="59689">
                <a:moveTo>
                  <a:pt x="0" y="59639"/>
                </a:moveTo>
                <a:lnTo>
                  <a:pt x="58369" y="59639"/>
                </a:lnTo>
                <a:lnTo>
                  <a:pt x="58369" y="0"/>
                </a:lnTo>
                <a:lnTo>
                  <a:pt x="0" y="0"/>
                </a:lnTo>
                <a:lnTo>
                  <a:pt x="0" y="596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1" name="object 221"/>
          <p:cNvSpPr/>
          <p:nvPr/>
        </p:nvSpPr>
        <p:spPr>
          <a:xfrm>
            <a:off x="4356976" y="6431699"/>
            <a:ext cx="58419" cy="59690"/>
          </a:xfrm>
          <a:custGeom>
            <a:avLst/>
            <a:gdLst/>
            <a:ahLst/>
            <a:cxnLst/>
            <a:rect l="l" t="t" r="r" b="b"/>
            <a:pathLst>
              <a:path w="58420" h="59689">
                <a:moveTo>
                  <a:pt x="0" y="59639"/>
                </a:moveTo>
                <a:lnTo>
                  <a:pt x="58369" y="59639"/>
                </a:lnTo>
                <a:lnTo>
                  <a:pt x="58369" y="0"/>
                </a:lnTo>
                <a:lnTo>
                  <a:pt x="0" y="0"/>
                </a:lnTo>
                <a:lnTo>
                  <a:pt x="0" y="596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2" name="object 222"/>
          <p:cNvSpPr/>
          <p:nvPr/>
        </p:nvSpPr>
        <p:spPr>
          <a:xfrm>
            <a:off x="4386160" y="6461518"/>
            <a:ext cx="0" cy="175260"/>
          </a:xfrm>
          <a:custGeom>
            <a:avLst/>
            <a:gdLst/>
            <a:ahLst/>
            <a:cxnLst/>
            <a:rect l="l" t="t" r="r" b="b"/>
            <a:pathLst>
              <a:path w="0" h="175259">
                <a:moveTo>
                  <a:pt x="0" y="0"/>
                </a:moveTo>
                <a:lnTo>
                  <a:pt x="0" y="175132"/>
                </a:lnTo>
              </a:path>
            </a:pathLst>
          </a:custGeom>
          <a:ln w="5963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3" name="object 223"/>
          <p:cNvSpPr/>
          <p:nvPr/>
        </p:nvSpPr>
        <p:spPr>
          <a:xfrm>
            <a:off x="4385843" y="6651243"/>
            <a:ext cx="0" cy="102235"/>
          </a:xfrm>
          <a:custGeom>
            <a:avLst/>
            <a:gdLst/>
            <a:ahLst/>
            <a:cxnLst/>
            <a:rect l="l" t="t" r="r" b="b"/>
            <a:pathLst>
              <a:path w="0" h="102234">
                <a:moveTo>
                  <a:pt x="0" y="0"/>
                </a:moveTo>
                <a:lnTo>
                  <a:pt x="0" y="102171"/>
                </a:lnTo>
              </a:path>
            </a:pathLst>
          </a:custGeom>
          <a:ln w="5900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4" name="object 224"/>
          <p:cNvSpPr/>
          <p:nvPr/>
        </p:nvSpPr>
        <p:spPr>
          <a:xfrm>
            <a:off x="4386160" y="6811784"/>
            <a:ext cx="0" cy="175260"/>
          </a:xfrm>
          <a:custGeom>
            <a:avLst/>
            <a:gdLst/>
            <a:ahLst/>
            <a:cxnLst/>
            <a:rect l="l" t="t" r="r" b="b"/>
            <a:pathLst>
              <a:path w="0" h="175259">
                <a:moveTo>
                  <a:pt x="0" y="0"/>
                </a:moveTo>
                <a:lnTo>
                  <a:pt x="0" y="175132"/>
                </a:lnTo>
              </a:path>
            </a:pathLst>
          </a:custGeom>
          <a:ln w="5963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5" name="object 225"/>
          <p:cNvSpPr/>
          <p:nvPr/>
        </p:nvSpPr>
        <p:spPr>
          <a:xfrm>
            <a:off x="4386160" y="6928548"/>
            <a:ext cx="0" cy="204470"/>
          </a:xfrm>
          <a:custGeom>
            <a:avLst/>
            <a:gdLst/>
            <a:ahLst/>
            <a:cxnLst/>
            <a:rect l="l" t="t" r="r" b="b"/>
            <a:pathLst>
              <a:path w="0" h="204470">
                <a:moveTo>
                  <a:pt x="0" y="0"/>
                </a:moveTo>
                <a:lnTo>
                  <a:pt x="0" y="204317"/>
                </a:lnTo>
              </a:path>
            </a:pathLst>
          </a:custGeom>
          <a:ln w="5963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6" name="object 226"/>
          <p:cNvSpPr/>
          <p:nvPr/>
        </p:nvSpPr>
        <p:spPr>
          <a:xfrm>
            <a:off x="4400753" y="6344767"/>
            <a:ext cx="0" cy="58419"/>
          </a:xfrm>
          <a:custGeom>
            <a:avLst/>
            <a:gdLst/>
            <a:ahLst/>
            <a:cxnLst/>
            <a:rect l="l" t="t" r="r" b="b"/>
            <a:pathLst>
              <a:path w="0" h="58420">
                <a:moveTo>
                  <a:pt x="0" y="0"/>
                </a:moveTo>
                <a:lnTo>
                  <a:pt x="0" y="58381"/>
                </a:lnTo>
              </a:path>
            </a:pathLst>
          </a:custGeom>
          <a:ln w="304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7" name="object 227"/>
          <p:cNvSpPr/>
          <p:nvPr/>
        </p:nvSpPr>
        <p:spPr>
          <a:xfrm>
            <a:off x="4386160" y="6519900"/>
            <a:ext cx="29209" cy="29209"/>
          </a:xfrm>
          <a:custGeom>
            <a:avLst/>
            <a:gdLst/>
            <a:ahLst/>
            <a:cxnLst/>
            <a:rect l="l" t="t" r="r" b="b"/>
            <a:pathLst>
              <a:path w="29210" h="29209">
                <a:moveTo>
                  <a:pt x="0" y="14592"/>
                </a:moveTo>
                <a:lnTo>
                  <a:pt x="29184" y="14592"/>
                </a:lnTo>
              </a:path>
            </a:pathLst>
          </a:custGeom>
          <a:ln w="304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8" name="object 228"/>
          <p:cNvSpPr/>
          <p:nvPr/>
        </p:nvSpPr>
        <p:spPr>
          <a:xfrm>
            <a:off x="4400753" y="7059891"/>
            <a:ext cx="0" cy="131445"/>
          </a:xfrm>
          <a:custGeom>
            <a:avLst/>
            <a:gdLst/>
            <a:ahLst/>
            <a:cxnLst/>
            <a:rect l="l" t="t" r="r" b="b"/>
            <a:pathLst>
              <a:path w="0" h="131445">
                <a:moveTo>
                  <a:pt x="0" y="0"/>
                </a:moveTo>
                <a:lnTo>
                  <a:pt x="0" y="131356"/>
                </a:lnTo>
              </a:path>
            </a:pathLst>
          </a:custGeom>
          <a:ln w="304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9" name="object 229"/>
          <p:cNvSpPr/>
          <p:nvPr/>
        </p:nvSpPr>
        <p:spPr>
          <a:xfrm>
            <a:off x="4415358" y="6359359"/>
            <a:ext cx="58419" cy="0"/>
          </a:xfrm>
          <a:custGeom>
            <a:avLst/>
            <a:gdLst/>
            <a:ahLst/>
            <a:cxnLst/>
            <a:rect l="l" t="t" r="r" b="b"/>
            <a:pathLst>
              <a:path w="58420" h="0">
                <a:moveTo>
                  <a:pt x="0" y="0"/>
                </a:moveTo>
                <a:lnTo>
                  <a:pt x="58369" y="0"/>
                </a:lnTo>
              </a:path>
            </a:pathLst>
          </a:custGeom>
          <a:ln w="304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0" name="object 230"/>
          <p:cNvSpPr/>
          <p:nvPr/>
        </p:nvSpPr>
        <p:spPr>
          <a:xfrm>
            <a:off x="4444542" y="6461518"/>
            <a:ext cx="0" cy="116839"/>
          </a:xfrm>
          <a:custGeom>
            <a:avLst/>
            <a:gdLst/>
            <a:ahLst/>
            <a:cxnLst/>
            <a:rect l="l" t="t" r="r" b="b"/>
            <a:pathLst>
              <a:path w="0" h="116840">
                <a:moveTo>
                  <a:pt x="0" y="0"/>
                </a:moveTo>
                <a:lnTo>
                  <a:pt x="0" y="116751"/>
                </a:lnTo>
              </a:path>
            </a:pathLst>
          </a:custGeom>
          <a:ln w="5963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1" name="object 231"/>
          <p:cNvSpPr/>
          <p:nvPr/>
        </p:nvSpPr>
        <p:spPr>
          <a:xfrm>
            <a:off x="4415358" y="6607467"/>
            <a:ext cx="29209" cy="29209"/>
          </a:xfrm>
          <a:custGeom>
            <a:avLst/>
            <a:gdLst/>
            <a:ahLst/>
            <a:cxnLst/>
            <a:rect l="l" t="t" r="r" b="b"/>
            <a:pathLst>
              <a:path w="29210" h="29209">
                <a:moveTo>
                  <a:pt x="0" y="14592"/>
                </a:moveTo>
                <a:lnTo>
                  <a:pt x="29184" y="14592"/>
                </a:lnTo>
              </a:path>
            </a:pathLst>
          </a:custGeom>
          <a:ln w="304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2" name="object 232"/>
          <p:cNvSpPr/>
          <p:nvPr/>
        </p:nvSpPr>
        <p:spPr>
          <a:xfrm>
            <a:off x="4444542" y="6724218"/>
            <a:ext cx="0" cy="175260"/>
          </a:xfrm>
          <a:custGeom>
            <a:avLst/>
            <a:gdLst/>
            <a:ahLst/>
            <a:cxnLst/>
            <a:rect l="l" t="t" r="r" b="b"/>
            <a:pathLst>
              <a:path w="0" h="175259">
                <a:moveTo>
                  <a:pt x="0" y="0"/>
                </a:moveTo>
                <a:lnTo>
                  <a:pt x="0" y="175132"/>
                </a:lnTo>
              </a:path>
            </a:pathLst>
          </a:custGeom>
          <a:ln w="5963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3" name="object 233"/>
          <p:cNvSpPr/>
          <p:nvPr/>
        </p:nvSpPr>
        <p:spPr>
          <a:xfrm>
            <a:off x="4415358" y="6928548"/>
            <a:ext cx="29209" cy="29209"/>
          </a:xfrm>
          <a:custGeom>
            <a:avLst/>
            <a:gdLst/>
            <a:ahLst/>
            <a:cxnLst/>
            <a:rect l="l" t="t" r="r" b="b"/>
            <a:pathLst>
              <a:path w="29210" h="29209">
                <a:moveTo>
                  <a:pt x="0" y="14592"/>
                </a:moveTo>
                <a:lnTo>
                  <a:pt x="29184" y="14592"/>
                </a:lnTo>
              </a:path>
            </a:pathLst>
          </a:custGeom>
          <a:ln w="304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4" name="object 234"/>
          <p:cNvSpPr/>
          <p:nvPr/>
        </p:nvSpPr>
        <p:spPr>
          <a:xfrm>
            <a:off x="4415358" y="6986917"/>
            <a:ext cx="29209" cy="29209"/>
          </a:xfrm>
          <a:custGeom>
            <a:avLst/>
            <a:gdLst/>
            <a:ahLst/>
            <a:cxnLst/>
            <a:rect l="l" t="t" r="r" b="b"/>
            <a:pathLst>
              <a:path w="29210" h="29209">
                <a:moveTo>
                  <a:pt x="0" y="14592"/>
                </a:moveTo>
                <a:lnTo>
                  <a:pt x="29184" y="14592"/>
                </a:lnTo>
              </a:path>
            </a:pathLst>
          </a:custGeom>
          <a:ln w="304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5" name="object 235"/>
          <p:cNvSpPr/>
          <p:nvPr/>
        </p:nvSpPr>
        <p:spPr>
          <a:xfrm>
            <a:off x="4415358" y="7162050"/>
            <a:ext cx="29209" cy="29209"/>
          </a:xfrm>
          <a:custGeom>
            <a:avLst/>
            <a:gdLst/>
            <a:ahLst/>
            <a:cxnLst/>
            <a:rect l="l" t="t" r="r" b="b"/>
            <a:pathLst>
              <a:path w="29210" h="29209">
                <a:moveTo>
                  <a:pt x="0" y="14592"/>
                </a:moveTo>
                <a:lnTo>
                  <a:pt x="29184" y="14592"/>
                </a:lnTo>
              </a:path>
            </a:pathLst>
          </a:custGeom>
          <a:ln w="304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6" name="object 236"/>
          <p:cNvSpPr/>
          <p:nvPr/>
        </p:nvSpPr>
        <p:spPr>
          <a:xfrm>
            <a:off x="4444860" y="6607467"/>
            <a:ext cx="0" cy="248285"/>
          </a:xfrm>
          <a:custGeom>
            <a:avLst/>
            <a:gdLst/>
            <a:ahLst/>
            <a:cxnLst/>
            <a:rect l="l" t="t" r="r" b="b"/>
            <a:pathLst>
              <a:path w="0" h="248284">
                <a:moveTo>
                  <a:pt x="0" y="0"/>
                </a:moveTo>
                <a:lnTo>
                  <a:pt x="0" y="248094"/>
                </a:lnTo>
              </a:path>
            </a:pathLst>
          </a:custGeom>
          <a:ln w="5900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7" name="object 237"/>
          <p:cNvSpPr/>
          <p:nvPr/>
        </p:nvSpPr>
        <p:spPr>
          <a:xfrm>
            <a:off x="4459135" y="6928548"/>
            <a:ext cx="0" cy="262890"/>
          </a:xfrm>
          <a:custGeom>
            <a:avLst/>
            <a:gdLst/>
            <a:ahLst/>
            <a:cxnLst/>
            <a:rect l="l" t="t" r="r" b="b"/>
            <a:pathLst>
              <a:path w="0" h="262890">
                <a:moveTo>
                  <a:pt x="0" y="0"/>
                </a:moveTo>
                <a:lnTo>
                  <a:pt x="0" y="262699"/>
                </a:lnTo>
              </a:path>
            </a:pathLst>
          </a:custGeom>
          <a:ln w="304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8" name="object 238"/>
          <p:cNvSpPr/>
          <p:nvPr/>
        </p:nvSpPr>
        <p:spPr>
          <a:xfrm>
            <a:off x="4488319" y="6607467"/>
            <a:ext cx="0" cy="262890"/>
          </a:xfrm>
          <a:custGeom>
            <a:avLst/>
            <a:gdLst/>
            <a:ahLst/>
            <a:cxnLst/>
            <a:rect l="l" t="t" r="r" b="b"/>
            <a:pathLst>
              <a:path w="0" h="262890">
                <a:moveTo>
                  <a:pt x="0" y="0"/>
                </a:moveTo>
                <a:lnTo>
                  <a:pt x="0" y="262699"/>
                </a:lnTo>
              </a:path>
            </a:pathLst>
          </a:custGeom>
          <a:ln w="304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9" name="object 239"/>
          <p:cNvSpPr/>
          <p:nvPr/>
        </p:nvSpPr>
        <p:spPr>
          <a:xfrm>
            <a:off x="4473727" y="6943140"/>
            <a:ext cx="87630" cy="0"/>
          </a:xfrm>
          <a:custGeom>
            <a:avLst/>
            <a:gdLst/>
            <a:ahLst/>
            <a:cxnLst/>
            <a:rect l="l" t="t" r="r" b="b"/>
            <a:pathLst>
              <a:path w="87629" h="0">
                <a:moveTo>
                  <a:pt x="0" y="0"/>
                </a:moveTo>
                <a:lnTo>
                  <a:pt x="87566" y="0"/>
                </a:lnTo>
              </a:path>
            </a:pathLst>
          </a:custGeom>
          <a:ln w="304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0" name="object 240"/>
          <p:cNvSpPr/>
          <p:nvPr/>
        </p:nvSpPr>
        <p:spPr>
          <a:xfrm>
            <a:off x="4502600" y="6972325"/>
            <a:ext cx="0" cy="131445"/>
          </a:xfrm>
          <a:custGeom>
            <a:avLst/>
            <a:gdLst/>
            <a:ahLst/>
            <a:cxnLst/>
            <a:rect l="l" t="t" r="r" b="b"/>
            <a:pathLst>
              <a:path w="0" h="131445">
                <a:moveTo>
                  <a:pt x="0" y="0"/>
                </a:moveTo>
                <a:lnTo>
                  <a:pt x="0" y="131356"/>
                </a:lnTo>
              </a:path>
            </a:pathLst>
          </a:custGeom>
          <a:ln w="5901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1" name="object 241"/>
          <p:cNvSpPr/>
          <p:nvPr/>
        </p:nvSpPr>
        <p:spPr>
          <a:xfrm>
            <a:off x="4473727" y="7162050"/>
            <a:ext cx="29209" cy="29209"/>
          </a:xfrm>
          <a:custGeom>
            <a:avLst/>
            <a:gdLst/>
            <a:ahLst/>
            <a:cxnLst/>
            <a:rect l="l" t="t" r="r" b="b"/>
            <a:pathLst>
              <a:path w="29210" h="29209">
                <a:moveTo>
                  <a:pt x="0" y="14592"/>
                </a:moveTo>
                <a:lnTo>
                  <a:pt x="29184" y="14592"/>
                </a:lnTo>
              </a:path>
            </a:pathLst>
          </a:custGeom>
          <a:ln w="304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2" name="object 242"/>
          <p:cNvSpPr/>
          <p:nvPr/>
        </p:nvSpPr>
        <p:spPr>
          <a:xfrm>
            <a:off x="4517516" y="6344767"/>
            <a:ext cx="0" cy="321310"/>
          </a:xfrm>
          <a:custGeom>
            <a:avLst/>
            <a:gdLst/>
            <a:ahLst/>
            <a:cxnLst/>
            <a:rect l="l" t="t" r="r" b="b"/>
            <a:pathLst>
              <a:path w="0" h="321309">
                <a:moveTo>
                  <a:pt x="0" y="0"/>
                </a:moveTo>
                <a:lnTo>
                  <a:pt x="0" y="321068"/>
                </a:lnTo>
              </a:path>
            </a:pathLst>
          </a:custGeom>
          <a:ln w="304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3" name="object 243"/>
          <p:cNvSpPr/>
          <p:nvPr/>
        </p:nvSpPr>
        <p:spPr>
          <a:xfrm>
            <a:off x="4532109" y="6607467"/>
            <a:ext cx="0" cy="175260"/>
          </a:xfrm>
          <a:custGeom>
            <a:avLst/>
            <a:gdLst/>
            <a:ahLst/>
            <a:cxnLst/>
            <a:rect l="l" t="t" r="r" b="b"/>
            <a:pathLst>
              <a:path w="0" h="175259">
                <a:moveTo>
                  <a:pt x="0" y="0"/>
                </a:moveTo>
                <a:lnTo>
                  <a:pt x="0" y="175133"/>
                </a:lnTo>
              </a:path>
            </a:pathLst>
          </a:custGeom>
          <a:ln w="5963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4" name="object 244"/>
          <p:cNvSpPr/>
          <p:nvPr/>
        </p:nvSpPr>
        <p:spPr>
          <a:xfrm>
            <a:off x="4502924" y="7059891"/>
            <a:ext cx="58419" cy="0"/>
          </a:xfrm>
          <a:custGeom>
            <a:avLst/>
            <a:gdLst/>
            <a:ahLst/>
            <a:cxnLst/>
            <a:rect l="l" t="t" r="r" b="b"/>
            <a:pathLst>
              <a:path w="58420" h="0">
                <a:moveTo>
                  <a:pt x="0" y="0"/>
                </a:moveTo>
                <a:lnTo>
                  <a:pt x="58369" y="0"/>
                </a:lnTo>
              </a:path>
            </a:pathLst>
          </a:custGeom>
          <a:ln w="304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5" name="object 245"/>
          <p:cNvSpPr/>
          <p:nvPr/>
        </p:nvSpPr>
        <p:spPr>
          <a:xfrm>
            <a:off x="4532109" y="6359359"/>
            <a:ext cx="146050" cy="0"/>
          </a:xfrm>
          <a:custGeom>
            <a:avLst/>
            <a:gdLst/>
            <a:ahLst/>
            <a:cxnLst/>
            <a:rect l="l" t="t" r="r" b="b"/>
            <a:pathLst>
              <a:path w="146050" h="0">
                <a:moveTo>
                  <a:pt x="0" y="0"/>
                </a:moveTo>
                <a:lnTo>
                  <a:pt x="145935" y="0"/>
                </a:lnTo>
              </a:path>
            </a:pathLst>
          </a:custGeom>
          <a:ln w="304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6" name="object 246"/>
          <p:cNvSpPr/>
          <p:nvPr/>
        </p:nvSpPr>
        <p:spPr>
          <a:xfrm>
            <a:off x="4532109" y="6534492"/>
            <a:ext cx="146050" cy="0"/>
          </a:xfrm>
          <a:custGeom>
            <a:avLst/>
            <a:gdLst/>
            <a:ahLst/>
            <a:cxnLst/>
            <a:rect l="l" t="t" r="r" b="b"/>
            <a:pathLst>
              <a:path w="146050" h="0">
                <a:moveTo>
                  <a:pt x="0" y="0"/>
                </a:moveTo>
                <a:lnTo>
                  <a:pt x="145935" y="0"/>
                </a:lnTo>
              </a:path>
            </a:pathLst>
          </a:custGeom>
          <a:ln w="304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7" name="object 247"/>
          <p:cNvSpPr/>
          <p:nvPr/>
        </p:nvSpPr>
        <p:spPr>
          <a:xfrm>
            <a:off x="4546701" y="6782599"/>
            <a:ext cx="0" cy="131445"/>
          </a:xfrm>
          <a:custGeom>
            <a:avLst/>
            <a:gdLst/>
            <a:ahLst/>
            <a:cxnLst/>
            <a:rect l="l" t="t" r="r" b="b"/>
            <a:pathLst>
              <a:path w="0" h="131445">
                <a:moveTo>
                  <a:pt x="0" y="0"/>
                </a:moveTo>
                <a:lnTo>
                  <a:pt x="0" y="131343"/>
                </a:lnTo>
              </a:path>
            </a:pathLst>
          </a:custGeom>
          <a:ln w="304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8" name="object 248"/>
          <p:cNvSpPr/>
          <p:nvPr/>
        </p:nvSpPr>
        <p:spPr>
          <a:xfrm>
            <a:off x="4561294" y="6928548"/>
            <a:ext cx="0" cy="233679"/>
          </a:xfrm>
          <a:custGeom>
            <a:avLst/>
            <a:gdLst/>
            <a:ahLst/>
            <a:cxnLst/>
            <a:rect l="l" t="t" r="r" b="b"/>
            <a:pathLst>
              <a:path w="0" h="233679">
                <a:moveTo>
                  <a:pt x="0" y="0"/>
                </a:moveTo>
                <a:lnTo>
                  <a:pt x="0" y="233514"/>
                </a:lnTo>
              </a:path>
            </a:pathLst>
          </a:custGeom>
          <a:ln w="5963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9" name="object 249"/>
          <p:cNvSpPr/>
          <p:nvPr/>
        </p:nvSpPr>
        <p:spPr>
          <a:xfrm>
            <a:off x="4560658" y="6403136"/>
            <a:ext cx="30480" cy="58419"/>
          </a:xfrm>
          <a:custGeom>
            <a:avLst/>
            <a:gdLst/>
            <a:ahLst/>
            <a:cxnLst/>
            <a:rect l="l" t="t" r="r" b="b"/>
            <a:pathLst>
              <a:path w="30479" h="58420">
                <a:moveTo>
                  <a:pt x="0" y="58381"/>
                </a:moveTo>
                <a:lnTo>
                  <a:pt x="30454" y="58381"/>
                </a:lnTo>
                <a:lnTo>
                  <a:pt x="30454" y="0"/>
                </a:lnTo>
                <a:lnTo>
                  <a:pt x="0" y="0"/>
                </a:lnTo>
                <a:lnTo>
                  <a:pt x="0" y="583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0" name="object 250"/>
          <p:cNvSpPr/>
          <p:nvPr/>
        </p:nvSpPr>
        <p:spPr>
          <a:xfrm>
            <a:off x="4561294" y="6476110"/>
            <a:ext cx="87630" cy="0"/>
          </a:xfrm>
          <a:custGeom>
            <a:avLst/>
            <a:gdLst/>
            <a:ahLst/>
            <a:cxnLst/>
            <a:rect l="l" t="t" r="r" b="b"/>
            <a:pathLst>
              <a:path w="87629" h="0">
                <a:moveTo>
                  <a:pt x="0" y="0"/>
                </a:moveTo>
                <a:lnTo>
                  <a:pt x="87566" y="0"/>
                </a:lnTo>
              </a:path>
            </a:pathLst>
          </a:custGeom>
          <a:ln w="304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1" name="object 251"/>
          <p:cNvSpPr/>
          <p:nvPr/>
        </p:nvSpPr>
        <p:spPr>
          <a:xfrm>
            <a:off x="4590484" y="6607467"/>
            <a:ext cx="0" cy="116839"/>
          </a:xfrm>
          <a:custGeom>
            <a:avLst/>
            <a:gdLst/>
            <a:ahLst/>
            <a:cxnLst/>
            <a:rect l="l" t="t" r="r" b="b"/>
            <a:pathLst>
              <a:path w="0" h="116840">
                <a:moveTo>
                  <a:pt x="0" y="0"/>
                </a:moveTo>
                <a:lnTo>
                  <a:pt x="0" y="116751"/>
                </a:lnTo>
              </a:path>
            </a:pathLst>
          </a:custGeom>
          <a:ln w="5965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2" name="object 252"/>
          <p:cNvSpPr/>
          <p:nvPr/>
        </p:nvSpPr>
        <p:spPr>
          <a:xfrm>
            <a:off x="4561294" y="6767995"/>
            <a:ext cx="87630" cy="0"/>
          </a:xfrm>
          <a:custGeom>
            <a:avLst/>
            <a:gdLst/>
            <a:ahLst/>
            <a:cxnLst/>
            <a:rect l="l" t="t" r="r" b="b"/>
            <a:pathLst>
              <a:path w="87629" h="0">
                <a:moveTo>
                  <a:pt x="0" y="0"/>
                </a:moveTo>
                <a:lnTo>
                  <a:pt x="87566" y="0"/>
                </a:lnTo>
              </a:path>
            </a:pathLst>
          </a:custGeom>
          <a:ln w="304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3" name="object 253"/>
          <p:cNvSpPr/>
          <p:nvPr/>
        </p:nvSpPr>
        <p:spPr>
          <a:xfrm>
            <a:off x="4561294" y="6811784"/>
            <a:ext cx="29209" cy="29209"/>
          </a:xfrm>
          <a:custGeom>
            <a:avLst/>
            <a:gdLst/>
            <a:ahLst/>
            <a:cxnLst/>
            <a:rect l="l" t="t" r="r" b="b"/>
            <a:pathLst>
              <a:path w="29210" h="29209">
                <a:moveTo>
                  <a:pt x="0" y="14592"/>
                </a:moveTo>
                <a:lnTo>
                  <a:pt x="29184" y="14592"/>
                </a:lnTo>
              </a:path>
            </a:pathLst>
          </a:custGeom>
          <a:ln w="304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4" name="object 254"/>
          <p:cNvSpPr/>
          <p:nvPr/>
        </p:nvSpPr>
        <p:spPr>
          <a:xfrm>
            <a:off x="4589856" y="6403136"/>
            <a:ext cx="30480" cy="58419"/>
          </a:xfrm>
          <a:custGeom>
            <a:avLst/>
            <a:gdLst/>
            <a:ahLst/>
            <a:cxnLst/>
            <a:rect l="l" t="t" r="r" b="b"/>
            <a:pathLst>
              <a:path w="30479" h="58420">
                <a:moveTo>
                  <a:pt x="0" y="58381"/>
                </a:moveTo>
                <a:lnTo>
                  <a:pt x="30454" y="58381"/>
                </a:lnTo>
                <a:lnTo>
                  <a:pt x="30454" y="0"/>
                </a:lnTo>
                <a:lnTo>
                  <a:pt x="0" y="0"/>
                </a:lnTo>
                <a:lnTo>
                  <a:pt x="0" y="583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5" name="object 255"/>
          <p:cNvSpPr/>
          <p:nvPr/>
        </p:nvSpPr>
        <p:spPr>
          <a:xfrm>
            <a:off x="4590491" y="6578269"/>
            <a:ext cx="29209" cy="29209"/>
          </a:xfrm>
          <a:custGeom>
            <a:avLst/>
            <a:gdLst/>
            <a:ahLst/>
            <a:cxnLst/>
            <a:rect l="l" t="t" r="r" b="b"/>
            <a:pathLst>
              <a:path w="29210" h="29209">
                <a:moveTo>
                  <a:pt x="0" y="14592"/>
                </a:moveTo>
                <a:lnTo>
                  <a:pt x="29184" y="14592"/>
                </a:lnTo>
              </a:path>
            </a:pathLst>
          </a:custGeom>
          <a:ln w="304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6" name="object 256"/>
          <p:cNvSpPr/>
          <p:nvPr/>
        </p:nvSpPr>
        <p:spPr>
          <a:xfrm>
            <a:off x="4605083" y="6855574"/>
            <a:ext cx="0" cy="335915"/>
          </a:xfrm>
          <a:custGeom>
            <a:avLst/>
            <a:gdLst/>
            <a:ahLst/>
            <a:cxnLst/>
            <a:rect l="l" t="t" r="r" b="b"/>
            <a:pathLst>
              <a:path w="0" h="335915">
                <a:moveTo>
                  <a:pt x="0" y="0"/>
                </a:moveTo>
                <a:lnTo>
                  <a:pt x="0" y="335673"/>
                </a:lnTo>
              </a:path>
            </a:pathLst>
          </a:custGeom>
          <a:ln w="304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7" name="object 257"/>
          <p:cNvSpPr/>
          <p:nvPr/>
        </p:nvSpPr>
        <p:spPr>
          <a:xfrm>
            <a:off x="4619040" y="6403136"/>
            <a:ext cx="30480" cy="58419"/>
          </a:xfrm>
          <a:custGeom>
            <a:avLst/>
            <a:gdLst/>
            <a:ahLst/>
            <a:cxnLst/>
            <a:rect l="l" t="t" r="r" b="b"/>
            <a:pathLst>
              <a:path w="30479" h="58420">
                <a:moveTo>
                  <a:pt x="0" y="58381"/>
                </a:moveTo>
                <a:lnTo>
                  <a:pt x="30454" y="58381"/>
                </a:lnTo>
                <a:lnTo>
                  <a:pt x="30454" y="0"/>
                </a:lnTo>
                <a:lnTo>
                  <a:pt x="0" y="0"/>
                </a:lnTo>
                <a:lnTo>
                  <a:pt x="0" y="583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8" name="object 258"/>
          <p:cNvSpPr/>
          <p:nvPr/>
        </p:nvSpPr>
        <p:spPr>
          <a:xfrm>
            <a:off x="4619675" y="6665836"/>
            <a:ext cx="87630" cy="0"/>
          </a:xfrm>
          <a:custGeom>
            <a:avLst/>
            <a:gdLst/>
            <a:ahLst/>
            <a:cxnLst/>
            <a:rect l="l" t="t" r="r" b="b"/>
            <a:pathLst>
              <a:path w="87629" h="0">
                <a:moveTo>
                  <a:pt x="0" y="0"/>
                </a:moveTo>
                <a:lnTo>
                  <a:pt x="87566" y="0"/>
                </a:lnTo>
              </a:path>
            </a:pathLst>
          </a:custGeom>
          <a:ln w="5963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9" name="object 259"/>
          <p:cNvSpPr/>
          <p:nvPr/>
        </p:nvSpPr>
        <p:spPr>
          <a:xfrm>
            <a:off x="4619675" y="6695033"/>
            <a:ext cx="29209" cy="29209"/>
          </a:xfrm>
          <a:custGeom>
            <a:avLst/>
            <a:gdLst/>
            <a:ahLst/>
            <a:cxnLst/>
            <a:rect l="l" t="t" r="r" b="b"/>
            <a:pathLst>
              <a:path w="29210" h="29209">
                <a:moveTo>
                  <a:pt x="0" y="14592"/>
                </a:moveTo>
                <a:lnTo>
                  <a:pt x="29184" y="14592"/>
                </a:lnTo>
              </a:path>
            </a:pathLst>
          </a:custGeom>
          <a:ln w="304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0" name="object 260"/>
          <p:cNvSpPr/>
          <p:nvPr/>
        </p:nvSpPr>
        <p:spPr>
          <a:xfrm>
            <a:off x="4648860" y="6724218"/>
            <a:ext cx="0" cy="262890"/>
          </a:xfrm>
          <a:custGeom>
            <a:avLst/>
            <a:gdLst/>
            <a:ahLst/>
            <a:cxnLst/>
            <a:rect l="l" t="t" r="r" b="b"/>
            <a:pathLst>
              <a:path w="0" h="262890">
                <a:moveTo>
                  <a:pt x="0" y="0"/>
                </a:moveTo>
                <a:lnTo>
                  <a:pt x="0" y="262699"/>
                </a:lnTo>
              </a:path>
            </a:pathLst>
          </a:custGeom>
          <a:ln w="5963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1" name="object 261"/>
          <p:cNvSpPr/>
          <p:nvPr/>
        </p:nvSpPr>
        <p:spPr>
          <a:xfrm>
            <a:off x="4648860" y="6957733"/>
            <a:ext cx="0" cy="175260"/>
          </a:xfrm>
          <a:custGeom>
            <a:avLst/>
            <a:gdLst/>
            <a:ahLst/>
            <a:cxnLst/>
            <a:rect l="l" t="t" r="r" b="b"/>
            <a:pathLst>
              <a:path w="0" h="175259">
                <a:moveTo>
                  <a:pt x="0" y="0"/>
                </a:moveTo>
                <a:lnTo>
                  <a:pt x="0" y="175133"/>
                </a:lnTo>
              </a:path>
            </a:pathLst>
          </a:custGeom>
          <a:ln w="5963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2" name="object 262"/>
          <p:cNvSpPr/>
          <p:nvPr/>
        </p:nvSpPr>
        <p:spPr>
          <a:xfrm>
            <a:off x="4648860" y="6578269"/>
            <a:ext cx="29209" cy="29209"/>
          </a:xfrm>
          <a:custGeom>
            <a:avLst/>
            <a:gdLst/>
            <a:ahLst/>
            <a:cxnLst/>
            <a:rect l="l" t="t" r="r" b="b"/>
            <a:pathLst>
              <a:path w="29210" h="29209">
                <a:moveTo>
                  <a:pt x="0" y="14592"/>
                </a:moveTo>
                <a:lnTo>
                  <a:pt x="29184" y="14592"/>
                </a:lnTo>
              </a:path>
            </a:pathLst>
          </a:custGeom>
          <a:ln w="304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3" name="object 263"/>
          <p:cNvSpPr/>
          <p:nvPr/>
        </p:nvSpPr>
        <p:spPr>
          <a:xfrm>
            <a:off x="4678051" y="7016115"/>
            <a:ext cx="0" cy="175260"/>
          </a:xfrm>
          <a:custGeom>
            <a:avLst/>
            <a:gdLst/>
            <a:ahLst/>
            <a:cxnLst/>
            <a:rect l="l" t="t" r="r" b="b"/>
            <a:pathLst>
              <a:path w="0" h="175259">
                <a:moveTo>
                  <a:pt x="0" y="0"/>
                </a:moveTo>
                <a:lnTo>
                  <a:pt x="0" y="175133"/>
                </a:lnTo>
              </a:path>
            </a:pathLst>
          </a:custGeom>
          <a:ln w="5965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4" name="object 264"/>
          <p:cNvSpPr/>
          <p:nvPr/>
        </p:nvSpPr>
        <p:spPr>
          <a:xfrm>
            <a:off x="4692650" y="6344767"/>
            <a:ext cx="0" cy="292100"/>
          </a:xfrm>
          <a:custGeom>
            <a:avLst/>
            <a:gdLst/>
            <a:ahLst/>
            <a:cxnLst/>
            <a:rect l="l" t="t" r="r" b="b"/>
            <a:pathLst>
              <a:path w="0" h="292100">
                <a:moveTo>
                  <a:pt x="0" y="0"/>
                </a:moveTo>
                <a:lnTo>
                  <a:pt x="0" y="291884"/>
                </a:lnTo>
              </a:path>
            </a:pathLst>
          </a:custGeom>
          <a:ln w="304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5" name="object 265"/>
          <p:cNvSpPr/>
          <p:nvPr/>
        </p:nvSpPr>
        <p:spPr>
          <a:xfrm>
            <a:off x="4692650" y="6724218"/>
            <a:ext cx="0" cy="58419"/>
          </a:xfrm>
          <a:custGeom>
            <a:avLst/>
            <a:gdLst/>
            <a:ahLst/>
            <a:cxnLst/>
            <a:rect l="l" t="t" r="r" b="b"/>
            <a:pathLst>
              <a:path w="0" h="58420">
                <a:moveTo>
                  <a:pt x="0" y="0"/>
                </a:moveTo>
                <a:lnTo>
                  <a:pt x="0" y="58381"/>
                </a:lnTo>
              </a:path>
            </a:pathLst>
          </a:custGeom>
          <a:ln w="304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6" name="object 266"/>
          <p:cNvSpPr/>
          <p:nvPr/>
        </p:nvSpPr>
        <p:spPr>
          <a:xfrm>
            <a:off x="4678057" y="6957733"/>
            <a:ext cx="29209" cy="29209"/>
          </a:xfrm>
          <a:custGeom>
            <a:avLst/>
            <a:gdLst/>
            <a:ahLst/>
            <a:cxnLst/>
            <a:rect l="l" t="t" r="r" b="b"/>
            <a:pathLst>
              <a:path w="29210" h="29209">
                <a:moveTo>
                  <a:pt x="0" y="14592"/>
                </a:moveTo>
                <a:lnTo>
                  <a:pt x="29184" y="14592"/>
                </a:lnTo>
              </a:path>
            </a:pathLst>
          </a:custGeom>
          <a:ln w="304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7" name="object 267"/>
          <p:cNvSpPr txBox="1"/>
          <p:nvPr/>
        </p:nvSpPr>
        <p:spPr>
          <a:xfrm>
            <a:off x="4882117" y="6605125"/>
            <a:ext cx="2063114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latin typeface="Trebuchet MS"/>
                <a:cs typeface="Trebuchet MS"/>
                <a:hlinkClick r:id="rId21"/>
              </a:rPr>
              <a:t>ww</a:t>
            </a:r>
            <a:r>
              <a:rPr dirty="0" sz="1000" spc="-75" b="1">
                <a:latin typeface="Trebuchet MS"/>
                <a:cs typeface="Trebuchet MS"/>
                <a:hlinkClick r:id="rId21"/>
              </a:rPr>
              <a:t>w</a:t>
            </a:r>
            <a:r>
              <a:rPr dirty="0" sz="1000" spc="-50" b="1">
                <a:latin typeface="Trebuchet MS"/>
                <a:cs typeface="Trebuchet MS"/>
                <a:hlinkClick r:id="rId21"/>
              </a:rPr>
              <a:t>.not</a:t>
            </a:r>
            <a:r>
              <a:rPr dirty="0" sz="1000" spc="-45" b="1">
                <a:latin typeface="Trebuchet MS"/>
                <a:cs typeface="Trebuchet MS"/>
                <a:hlinkClick r:id="rId21"/>
              </a:rPr>
              <a:t>t</a:t>
            </a:r>
            <a:r>
              <a:rPr dirty="0" sz="1000" spc="-20" b="1">
                <a:latin typeface="Trebuchet MS"/>
                <a:cs typeface="Trebuchet MS"/>
                <a:hlinkClick r:id="rId21"/>
              </a:rPr>
              <a:t>edeiri</a:t>
            </a:r>
            <a:r>
              <a:rPr dirty="0" sz="1000" spc="-40" b="1">
                <a:latin typeface="Trebuchet MS"/>
                <a:cs typeface="Trebuchet MS"/>
                <a:hlinkClick r:id="rId21"/>
              </a:rPr>
              <a:t>c</a:t>
            </a:r>
            <a:r>
              <a:rPr dirty="0" sz="1000" b="1">
                <a:latin typeface="Trebuchet MS"/>
                <a:cs typeface="Trebuchet MS"/>
                <a:hlinkClick r:id="rId21"/>
              </a:rPr>
              <a:t>e</a:t>
            </a:r>
            <a:r>
              <a:rPr dirty="0" sz="1000" spc="-30" b="1">
                <a:latin typeface="Trebuchet MS"/>
                <a:cs typeface="Trebuchet MS"/>
                <a:hlinkClick r:id="rId21"/>
              </a:rPr>
              <a:t>r</a:t>
            </a:r>
            <a:r>
              <a:rPr dirty="0" sz="1000" spc="-45" b="1">
                <a:latin typeface="Trebuchet MS"/>
                <a:cs typeface="Trebuchet MS"/>
                <a:hlinkClick r:id="rId21"/>
              </a:rPr>
              <a:t>c</a:t>
            </a:r>
            <a:r>
              <a:rPr dirty="0" sz="1000" spc="-30" b="1">
                <a:latin typeface="Trebuchet MS"/>
                <a:cs typeface="Trebuchet MS"/>
                <a:hlinkClick r:id="rId21"/>
              </a:rPr>
              <a:t>a</a:t>
            </a:r>
            <a:r>
              <a:rPr dirty="0" sz="1000" spc="-25" b="1">
                <a:latin typeface="Trebuchet MS"/>
                <a:cs typeface="Trebuchet MS"/>
                <a:hlinkClick r:id="rId21"/>
              </a:rPr>
              <a:t>t</a:t>
            </a:r>
            <a:r>
              <a:rPr dirty="0" sz="1000" spc="-10" b="1">
                <a:latin typeface="Trebuchet MS"/>
                <a:cs typeface="Trebuchet MS"/>
                <a:hlinkClick r:id="rId21"/>
              </a:rPr>
              <a:t>ori-societ</a:t>
            </a:r>
            <a:r>
              <a:rPr dirty="0" sz="1000" spc="-65" b="1">
                <a:latin typeface="Trebuchet MS"/>
                <a:cs typeface="Trebuchet MS"/>
                <a:hlinkClick r:id="rId21"/>
              </a:rPr>
              <a:t>y</a:t>
            </a:r>
            <a:r>
              <a:rPr dirty="0" sz="1000" spc="-50" b="1">
                <a:latin typeface="Trebuchet MS"/>
                <a:cs typeface="Trebuchet MS"/>
                <a:hlinkClick r:id="rId21"/>
              </a:rPr>
              <a:t>.eu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268" name="object 268"/>
          <p:cNvSpPr/>
          <p:nvPr/>
        </p:nvSpPr>
        <p:spPr>
          <a:xfrm>
            <a:off x="3864279" y="5346293"/>
            <a:ext cx="827530" cy="50291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9" name="object 269"/>
          <p:cNvSpPr/>
          <p:nvPr/>
        </p:nvSpPr>
        <p:spPr>
          <a:xfrm>
            <a:off x="5658573" y="4095635"/>
            <a:ext cx="687997" cy="79959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135" name="object 135"/>
          <p:cNvGraphicFramePr>
            <a:graphicFrameLocks noGrp="1"/>
          </p:cNvGraphicFramePr>
          <p:nvPr/>
        </p:nvGraphicFramePr>
        <p:xfrm>
          <a:off x="3746228" y="3767405"/>
          <a:ext cx="3200400" cy="1949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53972"/>
                <a:gridCol w="58552"/>
                <a:gridCol w="1276095"/>
                <a:gridCol w="58550"/>
                <a:gridCol w="352691"/>
              </a:tblGrid>
              <a:tr h="97873">
                <a:tc>
                  <a:txBody>
                    <a:bodyPr/>
                    <a:lstStyle/>
                    <a:p>
                      <a:pPr/>
                      <a:endParaRPr sz="6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6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B w="54660">
                      <a:solidFill>
                        <a:srgbClr val="DADADA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</a:pPr>
                      <a:r>
                        <a:rPr dirty="0" sz="900">
                          <a:latin typeface="Tahoma"/>
                          <a:cs typeface="Tahoma"/>
                        </a:rPr>
                        <a:t>In</a:t>
                      </a:r>
                      <a:r>
                        <a:rPr dirty="0" sz="900" spc="-6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900" spc="-15">
                          <a:latin typeface="Tahoma"/>
                          <a:cs typeface="Tahoma"/>
                        </a:rPr>
                        <a:t>c</a:t>
                      </a:r>
                      <a:r>
                        <a:rPr dirty="0" sz="900">
                          <a:latin typeface="Tahoma"/>
                          <a:cs typeface="Tahoma"/>
                        </a:rPr>
                        <a:t>ollabo</a:t>
                      </a:r>
                      <a:r>
                        <a:rPr dirty="0" sz="900" spc="-10">
                          <a:latin typeface="Tahoma"/>
                          <a:cs typeface="Tahoma"/>
                        </a:rPr>
                        <a:t>r</a:t>
                      </a:r>
                      <a:r>
                        <a:rPr dirty="0" sz="900">
                          <a:latin typeface="Tahoma"/>
                          <a:cs typeface="Tahoma"/>
                        </a:rPr>
                        <a:t>azione</a:t>
                      </a:r>
                      <a:r>
                        <a:rPr dirty="0" sz="900" spc="-6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900" spc="-15">
                          <a:latin typeface="Tahoma"/>
                          <a:cs typeface="Tahoma"/>
                        </a:rPr>
                        <a:t>c</a:t>
                      </a:r>
                      <a:r>
                        <a:rPr dirty="0" sz="900">
                          <a:latin typeface="Tahoma"/>
                          <a:cs typeface="Tahoma"/>
                        </a:rPr>
                        <a:t>on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T w="12700">
                      <a:solidFill>
                        <a:srgbClr val="DADADA"/>
                      </a:solidFill>
                      <a:prstDash val="solid"/>
                    </a:lnT>
                    <a:lnB w="12700">
                      <a:solidFill>
                        <a:srgbClr val="DADADA"/>
                      </a:solidFill>
                      <a:prstDash val="solid"/>
                    </a:lnB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B w="54584">
                      <a:solidFill>
                        <a:srgbClr val="DADAD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6752">
                <a:tc>
                  <a:txBody>
                    <a:bodyPr/>
                    <a:lstStyle/>
                    <a:p>
                      <a:pPr/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/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T w="54660">
                      <a:solidFill>
                        <a:srgbClr val="DADADA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12700">
                      <a:solidFill>
                        <a:srgbClr val="DADADA"/>
                      </a:solidFill>
                      <a:prstDash val="solid"/>
                    </a:lnT>
                    <a:lnB w="12700">
                      <a:solidFill>
                        <a:srgbClr val="DADADA"/>
                      </a:solidFill>
                      <a:prstDash val="solid"/>
                    </a:lnB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T w="54584">
                      <a:solidFill>
                        <a:srgbClr val="DADADA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/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sp>
        <p:nvSpPr>
          <p:cNvPr id="270" name="object 270"/>
          <p:cNvSpPr/>
          <p:nvPr/>
        </p:nvSpPr>
        <p:spPr>
          <a:xfrm>
            <a:off x="5551530" y="5010010"/>
            <a:ext cx="930586" cy="66894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138" name="object 138"/>
          <p:cNvGraphicFramePr>
            <a:graphicFrameLocks noGrp="1"/>
          </p:cNvGraphicFramePr>
          <p:nvPr/>
        </p:nvGraphicFramePr>
        <p:xfrm>
          <a:off x="3746068" y="2093264"/>
          <a:ext cx="3200400" cy="1949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53972"/>
                <a:gridCol w="58547"/>
                <a:gridCol w="1276096"/>
                <a:gridCol w="58557"/>
                <a:gridCol w="352691"/>
              </a:tblGrid>
              <a:tr h="97873">
                <a:tc>
                  <a:txBody>
                    <a:bodyPr/>
                    <a:lstStyle/>
                    <a:p>
                      <a:pPr/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6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B w="54660">
                      <a:solidFill>
                        <a:srgbClr val="DADADA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dirty="0" sz="900">
                          <a:latin typeface="Tahoma"/>
                          <a:cs typeface="Tahoma"/>
                        </a:rPr>
                        <a:t>Con</a:t>
                      </a:r>
                      <a:r>
                        <a:rPr dirty="0" sz="900" spc="-6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900">
                          <a:latin typeface="Tahoma"/>
                          <a:cs typeface="Tahoma"/>
                        </a:rPr>
                        <a:t>il</a:t>
                      </a:r>
                      <a:r>
                        <a:rPr dirty="0" sz="900" spc="-6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900">
                          <a:latin typeface="Tahoma"/>
                          <a:cs typeface="Tahoma"/>
                        </a:rPr>
                        <a:t>pat</a:t>
                      </a:r>
                      <a:r>
                        <a:rPr dirty="0" sz="900" spc="-30">
                          <a:latin typeface="Tahoma"/>
                          <a:cs typeface="Tahoma"/>
                        </a:rPr>
                        <a:t>r</a:t>
                      </a:r>
                      <a:r>
                        <a:rPr dirty="0" sz="900">
                          <a:latin typeface="Tahoma"/>
                          <a:cs typeface="Tahoma"/>
                        </a:rPr>
                        <a:t>ocinio</a:t>
                      </a:r>
                      <a:r>
                        <a:rPr dirty="0" sz="900" spc="-6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900">
                          <a:latin typeface="Tahoma"/>
                          <a:cs typeface="Tahoma"/>
                        </a:rPr>
                        <a:t>di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T w="12700">
                      <a:solidFill>
                        <a:srgbClr val="DADADA"/>
                      </a:solidFill>
                      <a:prstDash val="solid"/>
                    </a:lnT>
                    <a:lnB w="12700">
                      <a:solidFill>
                        <a:srgbClr val="DADADA"/>
                      </a:solidFill>
                      <a:prstDash val="solid"/>
                    </a:lnB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B w="54584">
                      <a:solidFill>
                        <a:srgbClr val="DADAD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6751">
                <a:tc>
                  <a:txBody>
                    <a:bodyPr/>
                    <a:lstStyle/>
                    <a:p>
                      <a:pPr/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/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T w="54660">
                      <a:solidFill>
                        <a:srgbClr val="DADADA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12700">
                      <a:solidFill>
                        <a:srgbClr val="DADADA"/>
                      </a:solidFill>
                      <a:prstDash val="solid"/>
                    </a:lnT>
                    <a:lnB w="12700">
                      <a:solidFill>
                        <a:srgbClr val="DADADA"/>
                      </a:solidFill>
                      <a:prstDash val="solid"/>
                    </a:lnB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T w="54584">
                      <a:solidFill>
                        <a:srgbClr val="DADADA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/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44375" y="481453"/>
            <a:ext cx="240792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10" b="1">
                <a:solidFill>
                  <a:srgbClr val="FFFFFF"/>
                </a:solidFill>
                <a:latin typeface="Trebuchet MS"/>
                <a:cs typeface="Trebuchet MS"/>
              </a:rPr>
              <a:t>ALLA</a:t>
            </a:r>
            <a:r>
              <a:rPr dirty="0" sz="900" spc="-6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20" b="1">
                <a:solidFill>
                  <a:srgbClr val="FFFFFF"/>
                </a:solidFill>
                <a:latin typeface="Trebuchet MS"/>
                <a:cs typeface="Trebuchet MS"/>
              </a:rPr>
              <a:t>RICER</a:t>
            </a:r>
            <a:r>
              <a:rPr dirty="0" sz="900" spc="15" b="1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900" b="1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900" spc="-6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25" b="1">
                <a:solidFill>
                  <a:srgbClr val="FFFFFF"/>
                </a:solidFill>
                <a:latin typeface="Trebuchet MS"/>
                <a:cs typeface="Trebuchet MS"/>
              </a:rPr>
              <a:t>DI...LE</a:t>
            </a:r>
            <a:r>
              <a:rPr dirty="0" sz="900" spc="-6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15" b="1">
                <a:solidFill>
                  <a:srgbClr val="FFFFFF"/>
                </a:solidFill>
                <a:latin typeface="Trebuchet MS"/>
                <a:cs typeface="Trebuchet MS"/>
              </a:rPr>
              <a:t>NU</a:t>
            </a:r>
            <a:r>
              <a:rPr dirty="0" sz="900" spc="-25" b="1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900" spc="-10" b="1">
                <a:solidFill>
                  <a:srgbClr val="FFFFFF"/>
                </a:solidFill>
                <a:latin typeface="Trebuchet MS"/>
                <a:cs typeface="Trebuchet MS"/>
              </a:rPr>
              <a:t>VE</a:t>
            </a:r>
            <a:r>
              <a:rPr dirty="0" sz="900" spc="-6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25" b="1">
                <a:solidFill>
                  <a:srgbClr val="FFFFFF"/>
                </a:solidFill>
                <a:latin typeface="Trebuchet MS"/>
                <a:cs typeface="Trebuchet MS"/>
              </a:rPr>
              <a:t>SFIDE</a:t>
            </a:r>
            <a:r>
              <a:rPr dirty="0" sz="900" spc="-6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20" b="1">
                <a:solidFill>
                  <a:srgbClr val="FFFFFF"/>
                </a:solidFill>
                <a:latin typeface="Trebuchet MS"/>
                <a:cs typeface="Trebuchet MS"/>
              </a:rPr>
              <a:t>DEL</a:t>
            </a:r>
            <a:r>
              <a:rPr dirty="0" sz="900" spc="-6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20" b="1">
                <a:solidFill>
                  <a:srgbClr val="FFFFFF"/>
                </a:solidFill>
                <a:latin typeface="Trebuchet MS"/>
                <a:cs typeface="Trebuchet MS"/>
              </a:rPr>
              <a:t>WEB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295300" y="701647"/>
            <a:ext cx="213360" cy="406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000" spc="-95" b="1">
                <a:solidFill>
                  <a:srgbClr val="81195B"/>
                </a:solidFill>
                <a:latin typeface="Trebuchet MS"/>
                <a:cs typeface="Trebuchet MS"/>
              </a:rPr>
              <a:t>•</a:t>
            </a:r>
            <a:endParaRPr sz="30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09649" y="842180"/>
            <a:ext cx="229743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b="1">
                <a:solidFill>
                  <a:srgbClr val="81195B"/>
                </a:solidFill>
                <a:latin typeface="Trebuchet MS"/>
                <a:cs typeface="Trebuchet MS"/>
              </a:rPr>
              <a:t>Cyberbullismo</a:t>
            </a:r>
            <a:r>
              <a:rPr dirty="0" sz="900" spc="-65" b="1">
                <a:solidFill>
                  <a:srgbClr val="81195B"/>
                </a:solidFill>
                <a:latin typeface="Trebuchet MS"/>
                <a:cs typeface="Trebuchet MS"/>
              </a:rPr>
              <a:t> </a:t>
            </a:r>
            <a:r>
              <a:rPr dirty="0" sz="900" spc="-30" b="1">
                <a:solidFill>
                  <a:srgbClr val="81195B"/>
                </a:solidFill>
                <a:latin typeface="Trebuchet MS"/>
                <a:cs typeface="Trebuchet MS"/>
              </a:rPr>
              <a:t>ed</a:t>
            </a:r>
            <a:r>
              <a:rPr dirty="0" sz="900" spc="-65" b="1">
                <a:solidFill>
                  <a:srgbClr val="81195B"/>
                </a:solidFill>
                <a:latin typeface="Trebuchet MS"/>
                <a:cs typeface="Trebuchet MS"/>
              </a:rPr>
              <a:t> </a:t>
            </a:r>
            <a:r>
              <a:rPr dirty="0" sz="900" spc="5" b="1">
                <a:solidFill>
                  <a:srgbClr val="81195B"/>
                </a:solidFill>
                <a:latin typeface="Trebuchet MS"/>
                <a:cs typeface="Trebuchet MS"/>
              </a:rPr>
              <a:t>esp</a:t>
            </a:r>
            <a:r>
              <a:rPr dirty="0" sz="900" spc="-25" b="1">
                <a:solidFill>
                  <a:srgbClr val="81195B"/>
                </a:solidFill>
                <a:latin typeface="Trebuchet MS"/>
                <a:cs typeface="Trebuchet MS"/>
              </a:rPr>
              <a:t>r</a:t>
            </a:r>
            <a:r>
              <a:rPr dirty="0" sz="900" spc="20" b="1">
                <a:solidFill>
                  <a:srgbClr val="81195B"/>
                </a:solidFill>
                <a:latin typeface="Trebuchet MS"/>
                <a:cs typeface="Trebuchet MS"/>
              </a:rPr>
              <a:t>e</a:t>
            </a:r>
            <a:r>
              <a:rPr dirty="0" sz="900" spc="10" b="1">
                <a:solidFill>
                  <a:srgbClr val="81195B"/>
                </a:solidFill>
                <a:latin typeface="Trebuchet MS"/>
                <a:cs typeface="Trebuchet MS"/>
              </a:rPr>
              <a:t>s</a:t>
            </a:r>
            <a:r>
              <a:rPr dirty="0" sz="900" spc="-5" b="1">
                <a:solidFill>
                  <a:srgbClr val="81195B"/>
                </a:solidFill>
                <a:latin typeface="Trebuchet MS"/>
                <a:cs typeface="Trebuchet MS"/>
              </a:rPr>
              <a:t>sioni</a:t>
            </a:r>
            <a:r>
              <a:rPr dirty="0" sz="900" spc="-65" b="1">
                <a:solidFill>
                  <a:srgbClr val="81195B"/>
                </a:solidFill>
                <a:latin typeface="Trebuchet MS"/>
                <a:cs typeface="Trebuchet MS"/>
              </a:rPr>
              <a:t> </a:t>
            </a:r>
            <a:r>
              <a:rPr dirty="0" sz="900" spc="-20" b="1">
                <a:solidFill>
                  <a:srgbClr val="81195B"/>
                </a:solidFill>
                <a:latin typeface="Trebuchet MS"/>
                <a:cs typeface="Trebuchet MS"/>
              </a:rPr>
              <a:t>di</a:t>
            </a:r>
            <a:r>
              <a:rPr dirty="0" sz="900" spc="-65" b="1">
                <a:solidFill>
                  <a:srgbClr val="81195B"/>
                </a:solidFill>
                <a:latin typeface="Trebuchet MS"/>
                <a:cs typeface="Trebuchet MS"/>
              </a:rPr>
              <a:t> </a:t>
            </a:r>
            <a:r>
              <a:rPr dirty="0" sz="900" spc="-25" b="1">
                <a:solidFill>
                  <a:srgbClr val="81195B"/>
                </a:solidFill>
                <a:latin typeface="Trebuchet MS"/>
                <a:cs typeface="Trebuchet MS"/>
              </a:rPr>
              <a:t>odio</a:t>
            </a:r>
            <a:r>
              <a:rPr dirty="0" sz="900" spc="-65" b="1">
                <a:solidFill>
                  <a:srgbClr val="81195B"/>
                </a:solidFill>
                <a:latin typeface="Trebuchet MS"/>
                <a:cs typeface="Trebuchet MS"/>
              </a:rPr>
              <a:t> </a:t>
            </a:r>
            <a:r>
              <a:rPr dirty="0" sz="900" spc="-20" b="1">
                <a:solidFill>
                  <a:srgbClr val="81195B"/>
                </a:solidFill>
                <a:latin typeface="Trebuchet MS"/>
                <a:cs typeface="Trebuchet MS"/>
              </a:rPr>
              <a:t>in</a:t>
            </a:r>
            <a:r>
              <a:rPr dirty="0" sz="900" spc="-65" b="1">
                <a:solidFill>
                  <a:srgbClr val="81195B"/>
                </a:solidFill>
                <a:latin typeface="Trebuchet MS"/>
                <a:cs typeface="Trebuchet MS"/>
              </a:rPr>
              <a:t> </a:t>
            </a:r>
            <a:r>
              <a:rPr dirty="0" sz="900" spc="-10" b="1">
                <a:solidFill>
                  <a:srgbClr val="81195B"/>
                </a:solidFill>
                <a:latin typeface="Trebuchet MS"/>
                <a:cs typeface="Trebuchet MS"/>
              </a:rPr>
              <a:t>r</a:t>
            </a:r>
            <a:r>
              <a:rPr dirty="0" sz="900" spc="-45" b="1">
                <a:solidFill>
                  <a:srgbClr val="81195B"/>
                </a:solidFill>
                <a:latin typeface="Trebuchet MS"/>
                <a:cs typeface="Trebuchet MS"/>
              </a:rPr>
              <a:t>e</a:t>
            </a:r>
            <a:r>
              <a:rPr dirty="0" sz="900" spc="-35" b="1">
                <a:solidFill>
                  <a:srgbClr val="81195B"/>
                </a:solidFill>
                <a:latin typeface="Trebuchet MS"/>
                <a:cs typeface="Trebuchet MS"/>
              </a:rPr>
              <a:t>t</a:t>
            </a:r>
            <a:r>
              <a:rPr dirty="0" sz="900" spc="-30" b="1">
                <a:solidFill>
                  <a:srgbClr val="81195B"/>
                </a:solidFill>
                <a:latin typeface="Trebuchet MS"/>
                <a:cs typeface="Trebuchet MS"/>
              </a:rPr>
              <a:t>e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95300" y="979487"/>
            <a:ext cx="3230245" cy="17856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36575">
              <a:lnSpc>
                <a:spcPct val="100000"/>
              </a:lnSpc>
            </a:pPr>
            <a:r>
              <a:rPr dirty="0" sz="900" spc="20">
                <a:latin typeface="Tahoma"/>
                <a:cs typeface="Tahoma"/>
              </a:rPr>
              <a:t>Pun</a:t>
            </a:r>
            <a:r>
              <a:rPr dirty="0" sz="900" spc="5">
                <a:latin typeface="Tahoma"/>
                <a:cs typeface="Tahoma"/>
              </a:rPr>
              <a:t>t</a:t>
            </a:r>
            <a:r>
              <a:rPr dirty="0" sz="900" spc="-15">
                <a:latin typeface="Tahoma"/>
                <a:cs typeface="Tahoma"/>
              </a:rPr>
              <a:t>o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30">
                <a:latin typeface="Tahoma"/>
                <a:cs typeface="Tahoma"/>
              </a:rPr>
              <a:t>ri</a:t>
            </a:r>
            <a:r>
              <a:rPr dirty="0" sz="900" spc="35">
                <a:latin typeface="Tahoma"/>
                <a:cs typeface="Tahoma"/>
              </a:rPr>
              <a:t>s</a:t>
            </a:r>
            <a:r>
              <a:rPr dirty="0" sz="900" spc="-10">
                <a:latin typeface="Tahoma"/>
                <a:cs typeface="Tahoma"/>
              </a:rPr>
              <a:t>t</a:t>
            </a:r>
            <a:r>
              <a:rPr dirty="0" sz="900" spc="20">
                <a:latin typeface="Tahoma"/>
                <a:cs typeface="Tahoma"/>
              </a:rPr>
              <a:t>o</a:t>
            </a:r>
            <a:r>
              <a:rPr dirty="0" sz="900" spc="-15">
                <a:latin typeface="Tahoma"/>
                <a:cs typeface="Tahoma"/>
              </a:rPr>
              <a:t>r</a:t>
            </a:r>
            <a:r>
              <a:rPr dirty="0" sz="900" spc="-30">
                <a:latin typeface="Tahoma"/>
                <a:cs typeface="Tahoma"/>
              </a:rPr>
              <a:t>o,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55">
                <a:latin typeface="Tahoma"/>
                <a:cs typeface="Tahoma"/>
              </a:rPr>
              <a:t>P</a:t>
            </a:r>
            <a:r>
              <a:rPr dirty="0" sz="900" spc="10">
                <a:latin typeface="Tahoma"/>
                <a:cs typeface="Tahoma"/>
              </a:rPr>
              <a:t>alazzo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dei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10">
                <a:latin typeface="Tahoma"/>
                <a:cs typeface="Tahoma"/>
              </a:rPr>
              <a:t>Cong</a:t>
            </a:r>
            <a:r>
              <a:rPr dirty="0" sz="900" spc="-25">
                <a:latin typeface="Tahoma"/>
                <a:cs typeface="Tahoma"/>
              </a:rPr>
              <a:t>r</a:t>
            </a:r>
            <a:r>
              <a:rPr dirty="0" sz="900" spc="20">
                <a:latin typeface="Tahoma"/>
                <a:cs typeface="Tahoma"/>
              </a:rPr>
              <a:t>e</a:t>
            </a:r>
            <a:r>
              <a:rPr dirty="0" sz="900" spc="15">
                <a:latin typeface="Tahoma"/>
                <a:cs typeface="Tahoma"/>
              </a:rPr>
              <a:t>s</a:t>
            </a:r>
            <a:r>
              <a:rPr dirty="0" sz="900" spc="5">
                <a:latin typeface="Tahoma"/>
                <a:cs typeface="Tahoma"/>
              </a:rPr>
              <a:t>si,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40">
                <a:latin typeface="Tahoma"/>
                <a:cs typeface="Tahoma"/>
              </a:rPr>
              <a:t>La</a:t>
            </a:r>
            <a:r>
              <a:rPr dirty="0" sz="900" spc="-5">
                <a:latin typeface="Tahoma"/>
                <a:cs typeface="Tahoma"/>
              </a:rPr>
              <a:t>r</a:t>
            </a:r>
            <a:r>
              <a:rPr dirty="0" sz="900" spc="-15">
                <a:latin typeface="Tahoma"/>
                <a:cs typeface="Tahoma"/>
              </a:rPr>
              <a:t>go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40">
                <a:latin typeface="Tahoma"/>
                <a:cs typeface="Tahoma"/>
              </a:rPr>
              <a:t>Fi</a:t>
            </a:r>
            <a:r>
              <a:rPr dirty="0" sz="900" spc="5">
                <a:latin typeface="Tahoma"/>
                <a:cs typeface="Tahoma"/>
              </a:rPr>
              <a:t>r</a:t>
            </a:r>
            <a:r>
              <a:rPr dirty="0" sz="900">
                <a:latin typeface="Tahoma"/>
                <a:cs typeface="Tahoma"/>
              </a:rPr>
              <a:t>enze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-25">
                <a:latin typeface="Tahoma"/>
                <a:cs typeface="Tahoma"/>
              </a:rPr>
              <a:t>1</a:t>
            </a:r>
            <a:r>
              <a:rPr dirty="0" sz="900" spc="-15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O</a:t>
            </a:r>
            <a:r>
              <a:rPr dirty="0" sz="900" spc="-30">
                <a:latin typeface="Tahoma"/>
                <a:cs typeface="Tahoma"/>
              </a:rPr>
              <a:t>r</a:t>
            </a:r>
            <a:r>
              <a:rPr dirty="0" sz="900">
                <a:latin typeface="Tahoma"/>
                <a:cs typeface="Tahoma"/>
              </a:rPr>
              <a:t>e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-30">
                <a:latin typeface="Tahoma"/>
                <a:cs typeface="Tahoma"/>
              </a:rPr>
              <a:t>19.00</a:t>
            </a:r>
            <a:endParaRPr sz="900">
              <a:latin typeface="Tahoma"/>
              <a:cs typeface="Tahoma"/>
            </a:endParaRPr>
          </a:p>
          <a:p>
            <a:pPr algn="just" marL="12700">
              <a:lnSpc>
                <a:spcPct val="100000"/>
              </a:lnSpc>
            </a:pPr>
            <a:r>
              <a:rPr dirty="0" sz="900" spc="15">
                <a:latin typeface="Tahoma"/>
                <a:cs typeface="Tahoma"/>
              </a:rPr>
              <a:t>Esperti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e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10">
                <a:latin typeface="Tahoma"/>
                <a:cs typeface="Tahoma"/>
              </a:rPr>
              <a:t>pubbli</a:t>
            </a:r>
            <a:r>
              <a:rPr dirty="0" sz="900" spc="-5">
                <a:latin typeface="Tahoma"/>
                <a:cs typeface="Tahoma"/>
              </a:rPr>
              <a:t>c</a:t>
            </a:r>
            <a:r>
              <a:rPr dirty="0" sz="900" spc="-15">
                <a:latin typeface="Tahoma"/>
                <a:cs typeface="Tahoma"/>
              </a:rPr>
              <a:t>o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a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5">
                <a:latin typeface="Tahoma"/>
                <a:cs typeface="Tahoma"/>
              </a:rPr>
              <a:t>c</a:t>
            </a:r>
            <a:r>
              <a:rPr dirty="0" sz="900" spc="5">
                <a:latin typeface="Tahoma"/>
                <a:cs typeface="Tahoma"/>
              </a:rPr>
              <a:t>onf</a:t>
            </a:r>
            <a:r>
              <a:rPr dirty="0" sz="900" spc="-25">
                <a:latin typeface="Tahoma"/>
                <a:cs typeface="Tahoma"/>
              </a:rPr>
              <a:t>r</a:t>
            </a:r>
            <a:r>
              <a:rPr dirty="0" sz="900" spc="-5">
                <a:latin typeface="Tahoma"/>
                <a:cs typeface="Tahoma"/>
              </a:rPr>
              <a:t>on</a:t>
            </a:r>
            <a:r>
              <a:rPr dirty="0" sz="900" spc="-10">
                <a:latin typeface="Tahoma"/>
                <a:cs typeface="Tahoma"/>
              </a:rPr>
              <a:t>t</a:t>
            </a:r>
            <a:r>
              <a:rPr dirty="0" sz="900" spc="-25">
                <a:latin typeface="Tahoma"/>
                <a:cs typeface="Tahoma"/>
              </a:rPr>
              <a:t>o.</a:t>
            </a:r>
            <a:endParaRPr sz="900">
              <a:latin typeface="Tahoma"/>
              <a:cs typeface="Tahoma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900" spc="35">
                <a:latin typeface="Tahoma"/>
                <a:cs typeface="Tahoma"/>
              </a:rPr>
              <a:t>Prima</a:t>
            </a:r>
            <a:r>
              <a:rPr dirty="0" sz="900" spc="90">
                <a:latin typeface="Tahoma"/>
                <a:cs typeface="Tahoma"/>
              </a:rPr>
              <a:t> </a:t>
            </a:r>
            <a:r>
              <a:rPr dirty="0" sz="900" spc="5">
                <a:latin typeface="Tahoma"/>
                <a:cs typeface="Tahoma"/>
              </a:rPr>
              <a:t>par</a:t>
            </a:r>
            <a:r>
              <a:rPr dirty="0" sz="900">
                <a:latin typeface="Tahoma"/>
                <a:cs typeface="Tahoma"/>
              </a:rPr>
              <a:t>t</a:t>
            </a:r>
            <a:r>
              <a:rPr dirty="0" sz="900" spc="-15">
                <a:latin typeface="Tahoma"/>
                <a:cs typeface="Tahoma"/>
              </a:rPr>
              <a:t>e.</a:t>
            </a:r>
            <a:r>
              <a:rPr dirty="0" sz="900" spc="90">
                <a:latin typeface="Tahoma"/>
                <a:cs typeface="Tahoma"/>
              </a:rPr>
              <a:t> </a:t>
            </a:r>
            <a:r>
              <a:rPr dirty="0" sz="900" spc="-90">
                <a:latin typeface="Tahoma"/>
                <a:cs typeface="Tahoma"/>
              </a:rPr>
              <a:t>V</a:t>
            </a:r>
            <a:r>
              <a:rPr dirty="0" sz="900" spc="35">
                <a:latin typeface="Tahoma"/>
                <a:cs typeface="Tahoma"/>
              </a:rPr>
              <a:t>er</a:t>
            </a:r>
            <a:r>
              <a:rPr dirty="0" sz="900" spc="20">
                <a:latin typeface="Tahoma"/>
                <a:cs typeface="Tahoma"/>
              </a:rPr>
              <a:t>r</a:t>
            </a:r>
            <a:r>
              <a:rPr dirty="0" sz="900">
                <a:latin typeface="Tahoma"/>
                <a:cs typeface="Tahoma"/>
              </a:rPr>
              <a:t>à</a:t>
            </a:r>
            <a:r>
              <a:rPr dirty="0" sz="900" spc="90">
                <a:latin typeface="Tahoma"/>
                <a:cs typeface="Tahoma"/>
              </a:rPr>
              <a:t> </a:t>
            </a:r>
            <a:r>
              <a:rPr dirty="0" sz="900" spc="20">
                <a:latin typeface="Tahoma"/>
                <a:cs typeface="Tahoma"/>
              </a:rPr>
              <a:t>p</a:t>
            </a:r>
            <a:r>
              <a:rPr dirty="0" sz="900" spc="-15">
                <a:latin typeface="Tahoma"/>
                <a:cs typeface="Tahoma"/>
              </a:rPr>
              <a:t>r</a:t>
            </a:r>
            <a:r>
              <a:rPr dirty="0" sz="900" spc="5">
                <a:latin typeface="Tahoma"/>
                <a:cs typeface="Tahoma"/>
              </a:rPr>
              <a:t>esen</a:t>
            </a:r>
            <a:r>
              <a:rPr dirty="0" sz="900">
                <a:latin typeface="Tahoma"/>
                <a:cs typeface="Tahoma"/>
              </a:rPr>
              <a:t>t</a:t>
            </a:r>
            <a:r>
              <a:rPr dirty="0" sz="900" spc="-5">
                <a:latin typeface="Tahoma"/>
                <a:cs typeface="Tahoma"/>
              </a:rPr>
              <a:t>a</a:t>
            </a:r>
            <a:r>
              <a:rPr dirty="0" sz="900" spc="-10">
                <a:latin typeface="Tahoma"/>
                <a:cs typeface="Tahoma"/>
              </a:rPr>
              <a:t>t</a:t>
            </a:r>
            <a:r>
              <a:rPr dirty="0" sz="900" spc="-15">
                <a:latin typeface="Tahoma"/>
                <a:cs typeface="Tahoma"/>
              </a:rPr>
              <a:t>o</a:t>
            </a:r>
            <a:r>
              <a:rPr dirty="0" sz="900" spc="90">
                <a:latin typeface="Tahoma"/>
                <a:cs typeface="Tahoma"/>
              </a:rPr>
              <a:t> </a:t>
            </a:r>
            <a:r>
              <a:rPr dirty="0" sz="900" spc="35">
                <a:latin typeface="Tahoma"/>
                <a:cs typeface="Tahoma"/>
              </a:rPr>
              <a:t>il</a:t>
            </a:r>
            <a:r>
              <a:rPr dirty="0" sz="900" spc="90">
                <a:latin typeface="Tahoma"/>
                <a:cs typeface="Tahoma"/>
              </a:rPr>
              <a:t> </a:t>
            </a:r>
            <a:r>
              <a:rPr dirty="0" sz="900" spc="-25">
                <a:latin typeface="Tahoma"/>
                <a:cs typeface="Tahoma"/>
              </a:rPr>
              <a:t>f</a:t>
            </a:r>
            <a:r>
              <a:rPr dirty="0" sz="900">
                <a:latin typeface="Tahoma"/>
                <a:cs typeface="Tahoma"/>
              </a:rPr>
              <a:t>enomeno</a:t>
            </a:r>
            <a:r>
              <a:rPr dirty="0" sz="900" spc="90">
                <a:latin typeface="Tahoma"/>
                <a:cs typeface="Tahoma"/>
              </a:rPr>
              <a:t> </a:t>
            </a:r>
            <a:r>
              <a:rPr dirty="0" sz="900" spc="15">
                <a:latin typeface="Tahoma"/>
                <a:cs typeface="Tahoma"/>
              </a:rPr>
              <a:t>del</a:t>
            </a:r>
            <a:r>
              <a:rPr dirty="0" sz="900" spc="90">
                <a:latin typeface="Tahoma"/>
                <a:cs typeface="Tahoma"/>
              </a:rPr>
              <a:t> </a:t>
            </a:r>
            <a:r>
              <a:rPr dirty="0" sz="900" spc="15">
                <a:latin typeface="Tahoma"/>
                <a:cs typeface="Tahoma"/>
              </a:rPr>
              <a:t>cyberbullismo</a:t>
            </a:r>
            <a:r>
              <a:rPr dirty="0" sz="900" spc="10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e</a:t>
            </a:r>
            <a:r>
              <a:rPr dirty="0" sz="900" spc="70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dei</a:t>
            </a:r>
            <a:r>
              <a:rPr dirty="0" sz="900" spc="70">
                <a:latin typeface="Tahoma"/>
                <a:cs typeface="Tahoma"/>
              </a:rPr>
              <a:t> </a:t>
            </a:r>
            <a:r>
              <a:rPr dirty="0" sz="900" spc="5">
                <a:latin typeface="Tahoma"/>
                <a:cs typeface="Tahoma"/>
              </a:rPr>
              <a:t>c</a:t>
            </a:r>
            <a:r>
              <a:rPr dirty="0" sz="900" spc="10">
                <a:latin typeface="Tahoma"/>
                <a:cs typeface="Tahoma"/>
              </a:rPr>
              <a:t>ompor</a:t>
            </a:r>
            <a:r>
              <a:rPr dirty="0" sz="900">
                <a:latin typeface="Tahoma"/>
                <a:cs typeface="Tahoma"/>
              </a:rPr>
              <a:t>t</a:t>
            </a:r>
            <a:r>
              <a:rPr dirty="0" sz="900" spc="5">
                <a:latin typeface="Tahoma"/>
                <a:cs typeface="Tahoma"/>
              </a:rPr>
              <a:t>amenti</a:t>
            </a:r>
            <a:r>
              <a:rPr dirty="0" sz="900" spc="70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di</a:t>
            </a:r>
            <a:r>
              <a:rPr dirty="0" sz="900" spc="70">
                <a:latin typeface="Tahoma"/>
                <a:cs typeface="Tahoma"/>
              </a:rPr>
              <a:t> </a:t>
            </a:r>
            <a:r>
              <a:rPr dirty="0" sz="900" spc="-5">
                <a:latin typeface="Tahoma"/>
                <a:cs typeface="Tahoma"/>
              </a:rPr>
              <a:t>odio</a:t>
            </a:r>
            <a:r>
              <a:rPr dirty="0" sz="900" spc="70">
                <a:latin typeface="Tahoma"/>
                <a:cs typeface="Tahoma"/>
              </a:rPr>
              <a:t> </a:t>
            </a:r>
            <a:r>
              <a:rPr dirty="0" sz="900" spc="10">
                <a:latin typeface="Tahoma"/>
                <a:cs typeface="Tahoma"/>
              </a:rPr>
              <a:t>in</a:t>
            </a:r>
            <a:r>
              <a:rPr dirty="0" sz="900" spc="70">
                <a:latin typeface="Tahoma"/>
                <a:cs typeface="Tahoma"/>
              </a:rPr>
              <a:t> </a:t>
            </a:r>
            <a:r>
              <a:rPr dirty="0" sz="900" spc="-5">
                <a:latin typeface="Tahoma"/>
                <a:cs typeface="Tahoma"/>
              </a:rPr>
              <a:t>R</a:t>
            </a:r>
            <a:r>
              <a:rPr dirty="0" sz="900">
                <a:latin typeface="Tahoma"/>
                <a:cs typeface="Tahoma"/>
              </a:rPr>
              <a:t>e</a:t>
            </a:r>
            <a:r>
              <a:rPr dirty="0" sz="900" spc="-5">
                <a:latin typeface="Tahoma"/>
                <a:cs typeface="Tahoma"/>
              </a:rPr>
              <a:t>t</a:t>
            </a:r>
            <a:r>
              <a:rPr dirty="0" sz="900">
                <a:latin typeface="Tahoma"/>
                <a:cs typeface="Tahoma"/>
              </a:rPr>
              <a:t>e</a:t>
            </a:r>
            <a:r>
              <a:rPr dirty="0" sz="900" spc="70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sot</a:t>
            </a:r>
            <a:r>
              <a:rPr dirty="0" sz="900" spc="-5">
                <a:latin typeface="Tahoma"/>
                <a:cs typeface="Tahoma"/>
              </a:rPr>
              <a:t>t</a:t>
            </a:r>
            <a:r>
              <a:rPr dirty="0" sz="900" spc="-15">
                <a:latin typeface="Tahoma"/>
                <a:cs typeface="Tahoma"/>
              </a:rPr>
              <a:t>o</a:t>
            </a:r>
            <a:r>
              <a:rPr dirty="0" sz="900" spc="70">
                <a:latin typeface="Tahoma"/>
                <a:cs typeface="Tahoma"/>
              </a:rPr>
              <a:t> </a:t>
            </a:r>
            <a:r>
              <a:rPr dirty="0" sz="900" spc="20">
                <a:latin typeface="Tahoma"/>
                <a:cs typeface="Tahoma"/>
              </a:rPr>
              <a:t>i</a:t>
            </a:r>
            <a:r>
              <a:rPr dirty="0" sz="900" spc="70">
                <a:latin typeface="Tahoma"/>
                <a:cs typeface="Tahoma"/>
              </a:rPr>
              <a:t> </a:t>
            </a:r>
            <a:r>
              <a:rPr dirty="0" sz="900" spc="20">
                <a:latin typeface="Tahoma"/>
                <a:cs typeface="Tahoma"/>
              </a:rPr>
              <a:t>p</a:t>
            </a:r>
            <a:r>
              <a:rPr dirty="0" sz="900" spc="-15">
                <a:latin typeface="Tahoma"/>
                <a:cs typeface="Tahoma"/>
              </a:rPr>
              <a:t>r</a:t>
            </a:r>
            <a:r>
              <a:rPr dirty="0" sz="900" spc="15">
                <a:latin typeface="Tahoma"/>
                <a:cs typeface="Tahoma"/>
              </a:rPr>
              <a:t>ofili</a:t>
            </a:r>
            <a:r>
              <a:rPr dirty="0" sz="900" spc="70">
                <a:latin typeface="Tahoma"/>
                <a:cs typeface="Tahoma"/>
              </a:rPr>
              <a:t> </a:t>
            </a:r>
            <a:r>
              <a:rPr dirty="0" sz="900" spc="20">
                <a:latin typeface="Tahoma"/>
                <a:cs typeface="Tahoma"/>
              </a:rPr>
              <a:t>socio</a:t>
            </a:r>
            <a:r>
              <a:rPr dirty="0" sz="900">
                <a:latin typeface="Tahoma"/>
                <a:cs typeface="Tahoma"/>
              </a:rPr>
              <a:t>l</a:t>
            </a:r>
            <a:r>
              <a:rPr dirty="0" sz="900">
                <a:latin typeface="Tahoma"/>
                <a:cs typeface="Tahoma"/>
              </a:rPr>
              <a:t>ogi</a:t>
            </a:r>
            <a:r>
              <a:rPr dirty="0" sz="900" spc="-15">
                <a:latin typeface="Tahoma"/>
                <a:cs typeface="Tahoma"/>
              </a:rPr>
              <a:t>c</a:t>
            </a:r>
            <a:r>
              <a:rPr dirty="0" sz="900" spc="-15">
                <a:latin typeface="Tahoma"/>
                <a:cs typeface="Tahoma"/>
              </a:rPr>
              <a:t>o</a:t>
            </a:r>
            <a:r>
              <a:rPr dirty="0" sz="900" spc="-10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e  </a:t>
            </a:r>
            <a:r>
              <a:rPr dirty="0" sz="900" spc="-70">
                <a:latin typeface="Tahoma"/>
                <a:cs typeface="Tahoma"/>
              </a:rPr>
              <a:t> </a:t>
            </a:r>
            <a:r>
              <a:rPr dirty="0" sz="900" spc="10">
                <a:latin typeface="Tahoma"/>
                <a:cs typeface="Tahoma"/>
              </a:rPr>
              <a:t>giuridi</a:t>
            </a:r>
            <a:r>
              <a:rPr dirty="0" sz="900">
                <a:latin typeface="Tahoma"/>
                <a:cs typeface="Tahoma"/>
              </a:rPr>
              <a:t>c</a:t>
            </a:r>
            <a:r>
              <a:rPr dirty="0" sz="900" spc="-35">
                <a:latin typeface="Tahoma"/>
                <a:cs typeface="Tahoma"/>
              </a:rPr>
              <a:t>o:</a:t>
            </a:r>
            <a:r>
              <a:rPr dirty="0" sz="900">
                <a:latin typeface="Tahoma"/>
                <a:cs typeface="Tahoma"/>
              </a:rPr>
              <a:t>  </a:t>
            </a:r>
            <a:r>
              <a:rPr dirty="0" sz="900" spc="-70">
                <a:latin typeface="Tahoma"/>
                <a:cs typeface="Tahoma"/>
              </a:rPr>
              <a:t> </a:t>
            </a:r>
            <a:r>
              <a:rPr dirty="0" sz="900" spc="-60">
                <a:latin typeface="Tahoma"/>
                <a:cs typeface="Tahoma"/>
              </a:rPr>
              <a:t>v</a:t>
            </a:r>
            <a:r>
              <a:rPr dirty="0" sz="900" spc="35">
                <a:latin typeface="Tahoma"/>
                <a:cs typeface="Tahoma"/>
              </a:rPr>
              <a:t>er</a:t>
            </a:r>
            <a:r>
              <a:rPr dirty="0" sz="900" spc="20">
                <a:latin typeface="Tahoma"/>
                <a:cs typeface="Tahoma"/>
              </a:rPr>
              <a:t>r</a:t>
            </a:r>
            <a:r>
              <a:rPr dirty="0" sz="900" spc="-5">
                <a:latin typeface="Tahoma"/>
                <a:cs typeface="Tahoma"/>
              </a:rPr>
              <a:t>anno</a:t>
            </a:r>
            <a:r>
              <a:rPr dirty="0" sz="900">
                <a:latin typeface="Tahoma"/>
                <a:cs typeface="Tahoma"/>
              </a:rPr>
              <a:t>  </a:t>
            </a:r>
            <a:r>
              <a:rPr dirty="0" sz="900" spc="-70">
                <a:latin typeface="Tahoma"/>
                <a:cs typeface="Tahoma"/>
              </a:rPr>
              <a:t> </a:t>
            </a:r>
            <a:r>
              <a:rPr dirty="0" sz="900" spc="15">
                <a:latin typeface="Tahoma"/>
                <a:cs typeface="Tahoma"/>
              </a:rPr>
              <a:t>descrit</a:t>
            </a:r>
            <a:r>
              <a:rPr dirty="0" sz="900" spc="5">
                <a:latin typeface="Tahoma"/>
                <a:cs typeface="Tahoma"/>
              </a:rPr>
              <a:t>t</a:t>
            </a:r>
            <a:r>
              <a:rPr dirty="0" sz="900">
                <a:latin typeface="Tahoma"/>
                <a:cs typeface="Tahoma"/>
              </a:rPr>
              <a:t>e  </a:t>
            </a:r>
            <a:r>
              <a:rPr dirty="0" sz="900" spc="-70">
                <a:latin typeface="Tahoma"/>
                <a:cs typeface="Tahoma"/>
              </a:rPr>
              <a:t> </a:t>
            </a:r>
            <a:r>
              <a:rPr dirty="0" sz="900" spc="45">
                <a:latin typeface="Tahoma"/>
                <a:cs typeface="Tahoma"/>
              </a:rPr>
              <a:t>l</a:t>
            </a:r>
            <a:r>
              <a:rPr dirty="0" sz="900">
                <a:latin typeface="Tahoma"/>
                <a:cs typeface="Tahoma"/>
              </a:rPr>
              <a:t>e  </a:t>
            </a:r>
            <a:r>
              <a:rPr dirty="0" sz="900" spc="-70">
                <a:latin typeface="Tahoma"/>
                <a:cs typeface="Tahoma"/>
              </a:rPr>
              <a:t> </a:t>
            </a:r>
            <a:r>
              <a:rPr dirty="0" sz="900" spc="-25">
                <a:latin typeface="Tahoma"/>
                <a:cs typeface="Tahoma"/>
              </a:rPr>
              <a:t>f</a:t>
            </a:r>
            <a:r>
              <a:rPr dirty="0" sz="900" spc="5">
                <a:latin typeface="Tahoma"/>
                <a:cs typeface="Tahoma"/>
              </a:rPr>
              <a:t>attispecie</a:t>
            </a:r>
            <a:r>
              <a:rPr dirty="0" sz="900">
                <a:latin typeface="Tahoma"/>
                <a:cs typeface="Tahoma"/>
              </a:rPr>
              <a:t>  </a:t>
            </a:r>
            <a:r>
              <a:rPr dirty="0" sz="900" spc="-70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tipiche,</a:t>
            </a:r>
            <a:r>
              <a:rPr dirty="0" sz="900">
                <a:latin typeface="Tahoma"/>
                <a:cs typeface="Tahoma"/>
              </a:rPr>
              <a:t>  </a:t>
            </a:r>
            <a:r>
              <a:rPr dirty="0" sz="900" spc="-70">
                <a:latin typeface="Tahoma"/>
                <a:cs typeface="Tahoma"/>
              </a:rPr>
              <a:t> </a:t>
            </a:r>
            <a:r>
              <a:rPr dirty="0" sz="900" spc="45">
                <a:latin typeface="Tahoma"/>
                <a:cs typeface="Tahoma"/>
              </a:rPr>
              <a:t>l</a:t>
            </a:r>
            <a:r>
              <a:rPr dirty="0" sz="900">
                <a:latin typeface="Tahoma"/>
                <a:cs typeface="Tahoma"/>
              </a:rPr>
              <a:t>e</a:t>
            </a:r>
            <a:r>
              <a:rPr dirty="0" sz="900">
                <a:latin typeface="Tahoma"/>
                <a:cs typeface="Tahoma"/>
              </a:rPr>
              <a:t> </a:t>
            </a:r>
            <a:r>
              <a:rPr dirty="0" sz="900" spc="10">
                <a:latin typeface="Tahoma"/>
                <a:cs typeface="Tahoma"/>
              </a:rPr>
              <a:t>tipo</a:t>
            </a:r>
            <a:r>
              <a:rPr dirty="0" sz="900" spc="-5">
                <a:latin typeface="Tahoma"/>
                <a:cs typeface="Tahoma"/>
              </a:rPr>
              <a:t>l</a:t>
            </a:r>
            <a:r>
              <a:rPr dirty="0" sz="900">
                <a:latin typeface="Tahoma"/>
                <a:cs typeface="Tahoma"/>
              </a:rPr>
              <a:t>ogie</a:t>
            </a:r>
            <a:r>
              <a:rPr dirty="0" sz="900" spc="70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di</a:t>
            </a:r>
            <a:r>
              <a:rPr dirty="0" sz="900" spc="70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au</a:t>
            </a:r>
            <a:r>
              <a:rPr dirty="0" sz="900" spc="-5">
                <a:latin typeface="Tahoma"/>
                <a:cs typeface="Tahoma"/>
              </a:rPr>
              <a:t>t</a:t>
            </a:r>
            <a:r>
              <a:rPr dirty="0" sz="900" spc="20">
                <a:latin typeface="Tahoma"/>
                <a:cs typeface="Tahoma"/>
              </a:rPr>
              <a:t>o</a:t>
            </a:r>
            <a:r>
              <a:rPr dirty="0" sz="900" spc="-15">
                <a:latin typeface="Tahoma"/>
                <a:cs typeface="Tahoma"/>
              </a:rPr>
              <a:t>r</a:t>
            </a:r>
            <a:r>
              <a:rPr dirty="0" sz="900">
                <a:latin typeface="Tahoma"/>
                <a:cs typeface="Tahoma"/>
              </a:rPr>
              <a:t>e</a:t>
            </a:r>
            <a:r>
              <a:rPr dirty="0" sz="900" spc="70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e</a:t>
            </a:r>
            <a:r>
              <a:rPr dirty="0" sz="900" spc="70">
                <a:latin typeface="Tahoma"/>
                <a:cs typeface="Tahoma"/>
              </a:rPr>
              <a:t> </a:t>
            </a:r>
            <a:r>
              <a:rPr dirty="0" sz="900" spc="-5">
                <a:latin typeface="Tahoma"/>
                <a:cs typeface="Tahoma"/>
              </a:rPr>
              <a:t>vittima,</a:t>
            </a:r>
            <a:r>
              <a:rPr dirty="0" sz="900" spc="70">
                <a:latin typeface="Tahoma"/>
                <a:cs typeface="Tahoma"/>
              </a:rPr>
              <a:t> </a:t>
            </a:r>
            <a:r>
              <a:rPr dirty="0" sz="900" spc="20">
                <a:latin typeface="Tahoma"/>
                <a:cs typeface="Tahoma"/>
              </a:rPr>
              <a:t>i</a:t>
            </a:r>
            <a:r>
              <a:rPr dirty="0" sz="900" spc="70">
                <a:latin typeface="Tahoma"/>
                <a:cs typeface="Tahoma"/>
              </a:rPr>
              <a:t> </a:t>
            </a:r>
            <a:r>
              <a:rPr dirty="0" sz="900" spc="20">
                <a:latin typeface="Tahoma"/>
                <a:cs typeface="Tahoma"/>
              </a:rPr>
              <a:t>p</a:t>
            </a:r>
            <a:r>
              <a:rPr dirty="0" sz="900" spc="-15">
                <a:latin typeface="Tahoma"/>
                <a:cs typeface="Tahoma"/>
              </a:rPr>
              <a:t>r</a:t>
            </a:r>
            <a:r>
              <a:rPr dirty="0" sz="900" spc="15">
                <a:latin typeface="Tahoma"/>
                <a:cs typeface="Tahoma"/>
              </a:rPr>
              <a:t>ofili</a:t>
            </a:r>
            <a:r>
              <a:rPr dirty="0" sz="900" spc="70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di</a:t>
            </a:r>
            <a:r>
              <a:rPr dirty="0" sz="900" spc="70">
                <a:latin typeface="Tahoma"/>
                <a:cs typeface="Tahoma"/>
              </a:rPr>
              <a:t> </a:t>
            </a:r>
            <a:r>
              <a:rPr dirty="0" sz="900" spc="-10">
                <a:latin typeface="Tahoma"/>
                <a:cs typeface="Tahoma"/>
              </a:rPr>
              <a:t>danno,</a:t>
            </a:r>
            <a:r>
              <a:rPr dirty="0" sz="900" spc="70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nonché</a:t>
            </a:r>
            <a:r>
              <a:rPr dirty="0" sz="900" spc="70">
                <a:latin typeface="Tahoma"/>
                <a:cs typeface="Tahoma"/>
              </a:rPr>
              <a:t> </a:t>
            </a:r>
            <a:r>
              <a:rPr dirty="0" sz="900" spc="25">
                <a:latin typeface="Tahoma"/>
                <a:cs typeface="Tahoma"/>
              </a:rPr>
              <a:t>la</a:t>
            </a:r>
            <a:r>
              <a:rPr dirty="0" sz="900" spc="70">
                <a:latin typeface="Tahoma"/>
                <a:cs typeface="Tahoma"/>
              </a:rPr>
              <a:t> </a:t>
            </a:r>
            <a:r>
              <a:rPr dirty="0" sz="900" spc="45">
                <a:latin typeface="Tahoma"/>
                <a:cs typeface="Tahoma"/>
              </a:rPr>
              <a:t>l</a:t>
            </a:r>
            <a:r>
              <a:rPr dirty="0" sz="900" spc="20">
                <a:latin typeface="Tahoma"/>
                <a:cs typeface="Tahoma"/>
              </a:rPr>
              <a:t>o</a:t>
            </a:r>
            <a:r>
              <a:rPr dirty="0" sz="900" spc="-15">
                <a:latin typeface="Tahoma"/>
                <a:cs typeface="Tahoma"/>
              </a:rPr>
              <a:t>r</a:t>
            </a:r>
            <a:r>
              <a:rPr dirty="0" sz="900" spc="-15">
                <a:latin typeface="Tahoma"/>
                <a:cs typeface="Tahoma"/>
              </a:rPr>
              <a:t>o</a:t>
            </a:r>
            <a:r>
              <a:rPr dirty="0" sz="900" spc="-10">
                <a:latin typeface="Tahoma"/>
                <a:cs typeface="Tahoma"/>
              </a:rPr>
              <a:t> </a:t>
            </a:r>
            <a:r>
              <a:rPr dirty="0" sz="900" spc="20">
                <a:latin typeface="Tahoma"/>
                <a:cs typeface="Tahoma"/>
              </a:rPr>
              <a:t>r</a:t>
            </a:r>
            <a:r>
              <a:rPr dirty="0" sz="900">
                <a:latin typeface="Tahoma"/>
                <a:cs typeface="Tahoma"/>
              </a:rPr>
              <a:t>egolamen</a:t>
            </a:r>
            <a:r>
              <a:rPr dirty="0" sz="900" spc="-5">
                <a:latin typeface="Tahoma"/>
                <a:cs typeface="Tahoma"/>
              </a:rPr>
              <a:t>t</a:t>
            </a:r>
            <a:r>
              <a:rPr dirty="0" sz="900">
                <a:latin typeface="Tahoma"/>
                <a:cs typeface="Tahoma"/>
              </a:rPr>
              <a:t>azione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normati</a:t>
            </a:r>
            <a:r>
              <a:rPr dirty="0" sz="900" spc="-5">
                <a:latin typeface="Tahoma"/>
                <a:cs typeface="Tahoma"/>
              </a:rPr>
              <a:t>v</a:t>
            </a:r>
            <a:r>
              <a:rPr dirty="0" sz="900" spc="-15">
                <a:latin typeface="Tahoma"/>
                <a:cs typeface="Tahoma"/>
              </a:rPr>
              <a:t>a.</a:t>
            </a:r>
            <a:endParaRPr sz="900">
              <a:latin typeface="Tahoma"/>
              <a:cs typeface="Tahoma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900" spc="15">
                <a:latin typeface="Tahoma"/>
                <a:cs typeface="Tahoma"/>
              </a:rPr>
              <a:t>Se</a:t>
            </a:r>
            <a:r>
              <a:rPr dirty="0" sz="900">
                <a:latin typeface="Tahoma"/>
                <a:cs typeface="Tahoma"/>
              </a:rPr>
              <a:t>c</a:t>
            </a:r>
            <a:r>
              <a:rPr dirty="0" sz="900" spc="-5">
                <a:latin typeface="Tahoma"/>
                <a:cs typeface="Tahoma"/>
              </a:rPr>
              <a:t>onda</a:t>
            </a:r>
            <a:r>
              <a:rPr dirty="0" sz="900" spc="70">
                <a:latin typeface="Tahoma"/>
                <a:cs typeface="Tahoma"/>
              </a:rPr>
              <a:t> </a:t>
            </a:r>
            <a:r>
              <a:rPr dirty="0" sz="900" spc="5">
                <a:latin typeface="Tahoma"/>
                <a:cs typeface="Tahoma"/>
              </a:rPr>
              <a:t>par</a:t>
            </a:r>
            <a:r>
              <a:rPr dirty="0" sz="900">
                <a:latin typeface="Tahoma"/>
                <a:cs typeface="Tahoma"/>
              </a:rPr>
              <a:t>t</a:t>
            </a:r>
            <a:r>
              <a:rPr dirty="0" sz="900" spc="-15">
                <a:latin typeface="Tahoma"/>
                <a:cs typeface="Tahoma"/>
              </a:rPr>
              <a:t>e.</a:t>
            </a:r>
            <a:r>
              <a:rPr dirty="0" sz="900" spc="70">
                <a:latin typeface="Tahoma"/>
                <a:cs typeface="Tahoma"/>
              </a:rPr>
              <a:t> </a:t>
            </a:r>
            <a:r>
              <a:rPr dirty="0" sz="900" spc="-90">
                <a:latin typeface="Tahoma"/>
                <a:cs typeface="Tahoma"/>
              </a:rPr>
              <a:t>V</a:t>
            </a:r>
            <a:r>
              <a:rPr dirty="0" sz="900" spc="35">
                <a:latin typeface="Tahoma"/>
                <a:cs typeface="Tahoma"/>
              </a:rPr>
              <a:t>er</a:t>
            </a:r>
            <a:r>
              <a:rPr dirty="0" sz="900" spc="20">
                <a:latin typeface="Tahoma"/>
                <a:cs typeface="Tahoma"/>
              </a:rPr>
              <a:t>r</a:t>
            </a:r>
            <a:r>
              <a:rPr dirty="0" sz="900">
                <a:latin typeface="Tahoma"/>
                <a:cs typeface="Tahoma"/>
              </a:rPr>
              <a:t>à</a:t>
            </a:r>
            <a:r>
              <a:rPr dirty="0" sz="900" spc="70">
                <a:latin typeface="Tahoma"/>
                <a:cs typeface="Tahoma"/>
              </a:rPr>
              <a:t> </a:t>
            </a:r>
            <a:r>
              <a:rPr dirty="0" sz="900" spc="30">
                <a:latin typeface="Tahoma"/>
                <a:cs typeface="Tahoma"/>
              </a:rPr>
              <a:t>illu</a:t>
            </a:r>
            <a:r>
              <a:rPr dirty="0" sz="900" spc="35">
                <a:latin typeface="Tahoma"/>
                <a:cs typeface="Tahoma"/>
              </a:rPr>
              <a:t>s</a:t>
            </a:r>
            <a:r>
              <a:rPr dirty="0" sz="900" spc="20">
                <a:latin typeface="Tahoma"/>
                <a:cs typeface="Tahoma"/>
              </a:rPr>
              <a:t>t</a:t>
            </a:r>
            <a:r>
              <a:rPr dirty="0" sz="900" spc="15">
                <a:latin typeface="Tahoma"/>
                <a:cs typeface="Tahoma"/>
              </a:rPr>
              <a:t>r</a:t>
            </a:r>
            <a:r>
              <a:rPr dirty="0" sz="900" spc="-5">
                <a:latin typeface="Tahoma"/>
                <a:cs typeface="Tahoma"/>
              </a:rPr>
              <a:t>a</a:t>
            </a:r>
            <a:r>
              <a:rPr dirty="0" sz="900" spc="-10">
                <a:latin typeface="Tahoma"/>
                <a:cs typeface="Tahoma"/>
              </a:rPr>
              <a:t>t</a:t>
            </a:r>
            <a:r>
              <a:rPr dirty="0" sz="900" spc="-15">
                <a:latin typeface="Tahoma"/>
                <a:cs typeface="Tahoma"/>
              </a:rPr>
              <a:t>o</a:t>
            </a:r>
            <a:r>
              <a:rPr dirty="0" sz="900" spc="70">
                <a:latin typeface="Tahoma"/>
                <a:cs typeface="Tahoma"/>
              </a:rPr>
              <a:t> </a:t>
            </a:r>
            <a:r>
              <a:rPr dirty="0" sz="900" spc="35">
                <a:latin typeface="Tahoma"/>
                <a:cs typeface="Tahoma"/>
              </a:rPr>
              <a:t>il</a:t>
            </a:r>
            <a:r>
              <a:rPr dirty="0" sz="900" spc="70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funzionamen</a:t>
            </a:r>
            <a:r>
              <a:rPr dirty="0" sz="900" spc="-5">
                <a:latin typeface="Tahoma"/>
                <a:cs typeface="Tahoma"/>
              </a:rPr>
              <a:t>t</a:t>
            </a:r>
            <a:r>
              <a:rPr dirty="0" sz="900" spc="-15">
                <a:latin typeface="Tahoma"/>
                <a:cs typeface="Tahoma"/>
              </a:rPr>
              <a:t>o</a:t>
            </a:r>
            <a:r>
              <a:rPr dirty="0" sz="900" spc="70">
                <a:latin typeface="Tahoma"/>
                <a:cs typeface="Tahoma"/>
              </a:rPr>
              <a:t> </a:t>
            </a:r>
            <a:r>
              <a:rPr dirty="0" sz="900" spc="-10">
                <a:latin typeface="Tahoma"/>
                <a:cs typeface="Tahoma"/>
              </a:rPr>
              <a:t>t</a:t>
            </a:r>
            <a:r>
              <a:rPr dirty="0" sz="900" spc="10">
                <a:latin typeface="Tahoma"/>
                <a:cs typeface="Tahoma"/>
              </a:rPr>
              <a:t>ecni</a:t>
            </a:r>
            <a:r>
              <a:rPr dirty="0" sz="900" spc="-5">
                <a:latin typeface="Tahoma"/>
                <a:cs typeface="Tahoma"/>
              </a:rPr>
              <a:t>c</a:t>
            </a:r>
            <a:r>
              <a:rPr dirty="0" sz="900" spc="-15">
                <a:latin typeface="Tahoma"/>
                <a:cs typeface="Tahoma"/>
              </a:rPr>
              <a:t>o</a:t>
            </a:r>
            <a:r>
              <a:rPr dirty="0" sz="900" spc="70">
                <a:latin typeface="Tahoma"/>
                <a:cs typeface="Tahoma"/>
              </a:rPr>
              <a:t> </a:t>
            </a:r>
            <a:r>
              <a:rPr dirty="0" sz="900" spc="20">
                <a:latin typeface="Tahoma"/>
                <a:cs typeface="Tahoma"/>
              </a:rPr>
              <a:t>della</a:t>
            </a:r>
            <a:r>
              <a:rPr dirty="0" sz="900" spc="15">
                <a:latin typeface="Tahoma"/>
                <a:cs typeface="Tahoma"/>
              </a:rPr>
              <a:t> </a:t>
            </a:r>
            <a:r>
              <a:rPr dirty="0" sz="900" spc="20">
                <a:latin typeface="Tahoma"/>
                <a:cs typeface="Tahoma"/>
              </a:rPr>
              <a:t>r</a:t>
            </a:r>
            <a:r>
              <a:rPr dirty="0" sz="900">
                <a:latin typeface="Tahoma"/>
                <a:cs typeface="Tahoma"/>
              </a:rPr>
              <a:t>e</a:t>
            </a:r>
            <a:r>
              <a:rPr dirty="0" sz="900" spc="-5">
                <a:latin typeface="Tahoma"/>
                <a:cs typeface="Tahoma"/>
              </a:rPr>
              <a:t>t</a:t>
            </a:r>
            <a:r>
              <a:rPr dirty="0" sz="900">
                <a:latin typeface="Tahoma"/>
                <a:cs typeface="Tahoma"/>
              </a:rPr>
              <a:t>e</a:t>
            </a:r>
            <a:r>
              <a:rPr dirty="0" sz="900" spc="-110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e</a:t>
            </a:r>
            <a:r>
              <a:rPr dirty="0" sz="900" spc="-110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dei</a:t>
            </a:r>
            <a:r>
              <a:rPr dirty="0" sz="900" spc="-110">
                <a:latin typeface="Tahoma"/>
                <a:cs typeface="Tahoma"/>
              </a:rPr>
              <a:t> </a:t>
            </a:r>
            <a:r>
              <a:rPr dirty="0" sz="900" spc="20">
                <a:latin typeface="Tahoma"/>
                <a:cs typeface="Tahoma"/>
              </a:rPr>
              <a:t>social</a:t>
            </a:r>
            <a:r>
              <a:rPr dirty="0" sz="900" spc="-110">
                <a:latin typeface="Tahoma"/>
                <a:cs typeface="Tahoma"/>
              </a:rPr>
              <a:t> </a:t>
            </a:r>
            <a:r>
              <a:rPr dirty="0" sz="900" spc="-5">
                <a:latin typeface="Tahoma"/>
                <a:cs typeface="Tahoma"/>
              </a:rPr>
              <a:t>net</a:t>
            </a:r>
            <a:r>
              <a:rPr dirty="0" sz="900" spc="-20">
                <a:latin typeface="Tahoma"/>
                <a:cs typeface="Tahoma"/>
              </a:rPr>
              <a:t>w</a:t>
            </a:r>
            <a:r>
              <a:rPr dirty="0" sz="900" spc="5">
                <a:latin typeface="Tahoma"/>
                <a:cs typeface="Tahoma"/>
              </a:rPr>
              <a:t>ork,</a:t>
            </a:r>
            <a:r>
              <a:rPr dirty="0" sz="900" spc="-110">
                <a:latin typeface="Tahoma"/>
                <a:cs typeface="Tahoma"/>
              </a:rPr>
              <a:t> </a:t>
            </a:r>
            <a:r>
              <a:rPr dirty="0" sz="900" spc="20">
                <a:latin typeface="Tahoma"/>
                <a:cs typeface="Tahoma"/>
              </a:rPr>
              <a:t>mo</a:t>
            </a:r>
            <a:r>
              <a:rPr dirty="0" sz="900" spc="5">
                <a:latin typeface="Tahoma"/>
                <a:cs typeface="Tahoma"/>
              </a:rPr>
              <a:t>s</a:t>
            </a:r>
            <a:r>
              <a:rPr dirty="0" sz="900" spc="20">
                <a:latin typeface="Tahoma"/>
                <a:cs typeface="Tahoma"/>
              </a:rPr>
              <a:t>t</a:t>
            </a:r>
            <a:r>
              <a:rPr dirty="0" sz="900" spc="15">
                <a:latin typeface="Tahoma"/>
                <a:cs typeface="Tahoma"/>
              </a:rPr>
              <a:t>r</a:t>
            </a:r>
            <a:r>
              <a:rPr dirty="0" sz="900" spc="-5">
                <a:latin typeface="Tahoma"/>
                <a:cs typeface="Tahoma"/>
              </a:rPr>
              <a:t>ando</a:t>
            </a:r>
            <a:r>
              <a:rPr dirty="0" sz="900" spc="-110">
                <a:latin typeface="Tahoma"/>
                <a:cs typeface="Tahoma"/>
              </a:rPr>
              <a:t> </a:t>
            </a:r>
            <a:r>
              <a:rPr dirty="0" sz="900" spc="-5">
                <a:latin typeface="Tahoma"/>
                <a:cs typeface="Tahoma"/>
              </a:rPr>
              <a:t>quan</a:t>
            </a:r>
            <a:r>
              <a:rPr dirty="0" sz="900" spc="-10">
                <a:latin typeface="Tahoma"/>
                <a:cs typeface="Tahoma"/>
              </a:rPr>
              <a:t>t</a:t>
            </a:r>
            <a:r>
              <a:rPr dirty="0" sz="900" spc="-15">
                <a:latin typeface="Tahoma"/>
                <a:cs typeface="Tahoma"/>
              </a:rPr>
              <a:t>o</a:t>
            </a:r>
            <a:r>
              <a:rPr dirty="0" sz="900" spc="-110">
                <a:latin typeface="Tahoma"/>
                <a:cs typeface="Tahoma"/>
              </a:rPr>
              <a:t> </a:t>
            </a:r>
            <a:r>
              <a:rPr dirty="0" sz="900" spc="20">
                <a:latin typeface="Tahoma"/>
                <a:cs typeface="Tahoma"/>
              </a:rPr>
              <a:t>sia</a:t>
            </a:r>
            <a:r>
              <a:rPr dirty="0" sz="900" spc="-110">
                <a:latin typeface="Tahoma"/>
                <a:cs typeface="Tahoma"/>
              </a:rPr>
              <a:t> </a:t>
            </a:r>
            <a:r>
              <a:rPr dirty="0" sz="900" spc="-25">
                <a:latin typeface="Tahoma"/>
                <a:cs typeface="Tahoma"/>
              </a:rPr>
              <a:t>f</a:t>
            </a:r>
            <a:r>
              <a:rPr dirty="0" sz="900" spc="25">
                <a:latin typeface="Tahoma"/>
                <a:cs typeface="Tahoma"/>
              </a:rPr>
              <a:t>aci</a:t>
            </a:r>
            <a:r>
              <a:rPr dirty="0" sz="900" spc="5">
                <a:latin typeface="Tahoma"/>
                <a:cs typeface="Tahoma"/>
              </a:rPr>
              <a:t>l</a:t>
            </a:r>
            <a:r>
              <a:rPr dirty="0" sz="900">
                <a:latin typeface="Tahoma"/>
                <a:cs typeface="Tahoma"/>
              </a:rPr>
              <a:t>e</a:t>
            </a:r>
            <a:r>
              <a:rPr dirty="0" sz="900" spc="-110">
                <a:latin typeface="Tahoma"/>
                <a:cs typeface="Tahoma"/>
              </a:rPr>
              <a:t> </a:t>
            </a:r>
            <a:r>
              <a:rPr dirty="0" sz="900" spc="10">
                <a:latin typeface="Tahoma"/>
                <a:cs typeface="Tahoma"/>
              </a:rPr>
              <a:t>pubbli</a:t>
            </a:r>
            <a:r>
              <a:rPr dirty="0" sz="900" spc="5">
                <a:latin typeface="Tahoma"/>
                <a:cs typeface="Tahoma"/>
              </a:rPr>
              <a:t>c</a:t>
            </a:r>
            <a:r>
              <a:rPr dirty="0" sz="900" spc="30">
                <a:latin typeface="Tahoma"/>
                <a:cs typeface="Tahoma"/>
              </a:rPr>
              <a:t>a</a:t>
            </a:r>
            <a:r>
              <a:rPr dirty="0" sz="900" spc="-10">
                <a:latin typeface="Tahoma"/>
                <a:cs typeface="Tahoma"/>
              </a:rPr>
              <a:t>r</a:t>
            </a:r>
            <a:r>
              <a:rPr dirty="0" sz="900">
                <a:latin typeface="Tahoma"/>
                <a:cs typeface="Tahoma"/>
              </a:rPr>
              <a:t>e</a:t>
            </a:r>
            <a:r>
              <a:rPr dirty="0" sz="900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dei</a:t>
            </a:r>
            <a:r>
              <a:rPr dirty="0" sz="900" spc="50">
                <a:latin typeface="Tahoma"/>
                <a:cs typeface="Tahoma"/>
              </a:rPr>
              <a:t> </a:t>
            </a:r>
            <a:r>
              <a:rPr dirty="0" sz="900" spc="5">
                <a:latin typeface="Tahoma"/>
                <a:cs typeface="Tahoma"/>
              </a:rPr>
              <a:t>c</a:t>
            </a:r>
            <a:r>
              <a:rPr dirty="0" sz="900" spc="-5">
                <a:latin typeface="Tahoma"/>
                <a:cs typeface="Tahoma"/>
              </a:rPr>
              <a:t>on</a:t>
            </a:r>
            <a:r>
              <a:rPr dirty="0" sz="900" spc="-10">
                <a:latin typeface="Tahoma"/>
                <a:cs typeface="Tahoma"/>
              </a:rPr>
              <a:t>t</a:t>
            </a:r>
            <a:r>
              <a:rPr dirty="0" sz="900">
                <a:latin typeface="Tahoma"/>
                <a:cs typeface="Tahoma"/>
              </a:rPr>
              <a:t>enuti</a:t>
            </a:r>
            <a:r>
              <a:rPr dirty="0" sz="900" spc="50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e</a:t>
            </a:r>
            <a:r>
              <a:rPr dirty="0" sz="900" spc="50">
                <a:latin typeface="Tahoma"/>
                <a:cs typeface="Tahoma"/>
              </a:rPr>
              <a:t> </a:t>
            </a:r>
            <a:r>
              <a:rPr dirty="0" sz="900" spc="40">
                <a:latin typeface="Tahoma"/>
                <a:cs typeface="Tahoma"/>
              </a:rPr>
              <a:t>al</a:t>
            </a:r>
            <a:r>
              <a:rPr dirty="0" sz="900" spc="15">
                <a:latin typeface="Tahoma"/>
                <a:cs typeface="Tahoma"/>
              </a:rPr>
              <a:t>l</a:t>
            </a:r>
            <a:r>
              <a:rPr dirty="0" sz="900" spc="-15">
                <a:latin typeface="Tahoma"/>
                <a:cs typeface="Tahoma"/>
              </a:rPr>
              <a:t>o</a:t>
            </a:r>
            <a:r>
              <a:rPr dirty="0" sz="900" spc="50">
                <a:latin typeface="Tahoma"/>
                <a:cs typeface="Tahoma"/>
              </a:rPr>
              <a:t> </a:t>
            </a:r>
            <a:r>
              <a:rPr dirty="0" sz="900" spc="30">
                <a:latin typeface="Tahoma"/>
                <a:cs typeface="Tahoma"/>
              </a:rPr>
              <a:t>s</a:t>
            </a:r>
            <a:r>
              <a:rPr dirty="0" sz="900" spc="-10">
                <a:latin typeface="Tahoma"/>
                <a:cs typeface="Tahoma"/>
              </a:rPr>
              <a:t>t</a:t>
            </a:r>
            <a:r>
              <a:rPr dirty="0" sz="900" spc="20">
                <a:latin typeface="Tahoma"/>
                <a:cs typeface="Tahoma"/>
              </a:rPr>
              <a:t>e</a:t>
            </a:r>
            <a:r>
              <a:rPr dirty="0" sz="900" spc="15">
                <a:latin typeface="Tahoma"/>
                <a:cs typeface="Tahoma"/>
              </a:rPr>
              <a:t>s</a:t>
            </a:r>
            <a:r>
              <a:rPr dirty="0" sz="900" spc="10">
                <a:latin typeface="Tahoma"/>
                <a:cs typeface="Tahoma"/>
              </a:rPr>
              <a:t>so</a:t>
            </a:r>
            <a:r>
              <a:rPr dirty="0" sz="900" spc="50">
                <a:latin typeface="Tahoma"/>
                <a:cs typeface="Tahoma"/>
              </a:rPr>
              <a:t> </a:t>
            </a:r>
            <a:r>
              <a:rPr dirty="0" sz="900" spc="-10">
                <a:latin typeface="Tahoma"/>
                <a:cs typeface="Tahoma"/>
              </a:rPr>
              <a:t>t</a:t>
            </a:r>
            <a:r>
              <a:rPr dirty="0" sz="900">
                <a:latin typeface="Tahoma"/>
                <a:cs typeface="Tahoma"/>
              </a:rPr>
              <a:t>empo</a:t>
            </a:r>
            <a:r>
              <a:rPr dirty="0" sz="900" spc="50">
                <a:latin typeface="Tahoma"/>
                <a:cs typeface="Tahoma"/>
              </a:rPr>
              <a:t> </a:t>
            </a:r>
            <a:r>
              <a:rPr dirty="0" sz="900" spc="-5">
                <a:latin typeface="Tahoma"/>
                <a:cs typeface="Tahoma"/>
              </a:rPr>
              <a:t>quan</a:t>
            </a:r>
            <a:r>
              <a:rPr dirty="0" sz="900" spc="-10">
                <a:latin typeface="Tahoma"/>
                <a:cs typeface="Tahoma"/>
              </a:rPr>
              <a:t>t</a:t>
            </a:r>
            <a:r>
              <a:rPr dirty="0" sz="900" spc="-15">
                <a:latin typeface="Tahoma"/>
                <a:cs typeface="Tahoma"/>
              </a:rPr>
              <a:t>o</a:t>
            </a:r>
            <a:r>
              <a:rPr dirty="0" sz="900" spc="50">
                <a:latin typeface="Tahoma"/>
                <a:cs typeface="Tahoma"/>
              </a:rPr>
              <a:t> </a:t>
            </a:r>
            <a:r>
              <a:rPr dirty="0" sz="900" spc="20">
                <a:latin typeface="Tahoma"/>
                <a:cs typeface="Tahoma"/>
              </a:rPr>
              <a:t>sia</a:t>
            </a:r>
            <a:r>
              <a:rPr dirty="0" sz="900" spc="50">
                <a:latin typeface="Tahoma"/>
                <a:cs typeface="Tahoma"/>
              </a:rPr>
              <a:t> </a:t>
            </a:r>
            <a:r>
              <a:rPr dirty="0" sz="900" spc="15">
                <a:latin typeface="Tahoma"/>
                <a:cs typeface="Tahoma"/>
              </a:rPr>
              <a:t>diffici</a:t>
            </a:r>
            <a:r>
              <a:rPr dirty="0" sz="900">
                <a:latin typeface="Tahoma"/>
                <a:cs typeface="Tahoma"/>
              </a:rPr>
              <a:t>l</a:t>
            </a:r>
            <a:r>
              <a:rPr dirty="0" sz="900">
                <a:latin typeface="Tahoma"/>
                <a:cs typeface="Tahoma"/>
              </a:rPr>
              <a:t>e</a:t>
            </a:r>
            <a:r>
              <a:rPr dirty="0" sz="900" spc="50">
                <a:latin typeface="Tahoma"/>
                <a:cs typeface="Tahoma"/>
              </a:rPr>
              <a:t> </a:t>
            </a:r>
            <a:r>
              <a:rPr dirty="0" sz="900" spc="55">
                <a:latin typeface="Tahoma"/>
                <a:cs typeface="Tahoma"/>
              </a:rPr>
              <a:t>-</a:t>
            </a:r>
            <a:r>
              <a:rPr dirty="0" sz="900" spc="50">
                <a:latin typeface="Tahoma"/>
                <a:cs typeface="Tahoma"/>
              </a:rPr>
              <a:t> </a:t>
            </a:r>
            <a:r>
              <a:rPr dirty="0" sz="900" spc="20">
                <a:latin typeface="Tahoma"/>
                <a:cs typeface="Tahoma"/>
              </a:rPr>
              <a:t>se</a:t>
            </a:r>
            <a:r>
              <a:rPr dirty="0" sz="900" spc="50">
                <a:latin typeface="Tahoma"/>
                <a:cs typeface="Tahoma"/>
              </a:rPr>
              <a:t> </a:t>
            </a:r>
            <a:r>
              <a:rPr dirty="0" sz="900" spc="-5">
                <a:latin typeface="Tahoma"/>
                <a:cs typeface="Tahoma"/>
              </a:rPr>
              <a:t>non</a:t>
            </a:r>
            <a:r>
              <a:rPr dirty="0" sz="900" spc="-5">
                <a:latin typeface="Tahoma"/>
                <a:cs typeface="Tahoma"/>
              </a:rPr>
              <a:t> </a:t>
            </a:r>
            <a:r>
              <a:rPr dirty="0" sz="900" spc="10">
                <a:latin typeface="Tahoma"/>
                <a:cs typeface="Tahoma"/>
              </a:rPr>
              <a:t>impo</a:t>
            </a:r>
            <a:r>
              <a:rPr dirty="0" sz="900" spc="5">
                <a:latin typeface="Tahoma"/>
                <a:cs typeface="Tahoma"/>
              </a:rPr>
              <a:t>s</a:t>
            </a:r>
            <a:r>
              <a:rPr dirty="0" sz="900" spc="25">
                <a:latin typeface="Tahoma"/>
                <a:cs typeface="Tahoma"/>
              </a:rPr>
              <a:t>sibi</a:t>
            </a:r>
            <a:r>
              <a:rPr dirty="0" sz="900" spc="5">
                <a:latin typeface="Tahoma"/>
                <a:cs typeface="Tahoma"/>
              </a:rPr>
              <a:t>l</a:t>
            </a:r>
            <a:r>
              <a:rPr dirty="0" sz="900">
                <a:latin typeface="Tahoma"/>
                <a:cs typeface="Tahoma"/>
              </a:rPr>
              <a:t>e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55">
                <a:latin typeface="Tahoma"/>
                <a:cs typeface="Tahoma"/>
              </a:rPr>
              <a:t>-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5">
                <a:latin typeface="Tahoma"/>
                <a:cs typeface="Tahoma"/>
              </a:rPr>
              <a:t>c</a:t>
            </a:r>
            <a:r>
              <a:rPr dirty="0" sz="900" spc="5">
                <a:latin typeface="Tahoma"/>
                <a:cs typeface="Tahoma"/>
              </a:rPr>
              <a:t>ont</a:t>
            </a:r>
            <a:r>
              <a:rPr dirty="0" sz="900" spc="-25">
                <a:latin typeface="Tahoma"/>
                <a:cs typeface="Tahoma"/>
              </a:rPr>
              <a:t>r</a:t>
            </a:r>
            <a:r>
              <a:rPr dirty="0" sz="900" spc="30">
                <a:latin typeface="Tahoma"/>
                <a:cs typeface="Tahoma"/>
              </a:rPr>
              <a:t>ollarli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e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30">
                <a:latin typeface="Tahoma"/>
                <a:cs typeface="Tahoma"/>
              </a:rPr>
              <a:t>b</a:t>
            </a:r>
            <a:r>
              <a:rPr dirty="0" sz="900">
                <a:latin typeface="Tahoma"/>
                <a:cs typeface="Tahoma"/>
              </a:rPr>
              <a:t>l</a:t>
            </a:r>
            <a:r>
              <a:rPr dirty="0" sz="900">
                <a:latin typeface="Tahoma"/>
                <a:cs typeface="Tahoma"/>
              </a:rPr>
              <a:t>o</a:t>
            </a:r>
            <a:r>
              <a:rPr dirty="0" sz="900" spc="-15">
                <a:latin typeface="Tahoma"/>
                <a:cs typeface="Tahoma"/>
              </a:rPr>
              <a:t>c</a:t>
            </a:r>
            <a:r>
              <a:rPr dirty="0" sz="900" spc="15">
                <a:latin typeface="Tahoma"/>
                <a:cs typeface="Tahoma"/>
              </a:rPr>
              <a:t>c</a:t>
            </a:r>
            <a:r>
              <a:rPr dirty="0" sz="900" spc="20">
                <a:latin typeface="Tahoma"/>
                <a:cs typeface="Tahoma"/>
              </a:rPr>
              <a:t>arli.</a:t>
            </a:r>
            <a:endParaRPr sz="900">
              <a:latin typeface="Tahoma"/>
              <a:cs typeface="Tahoma"/>
            </a:endParaRPr>
          </a:p>
          <a:p>
            <a:pPr algn="just" marL="12700">
              <a:lnSpc>
                <a:spcPct val="100000"/>
              </a:lnSpc>
            </a:pPr>
            <a:r>
              <a:rPr dirty="0" sz="900" spc="5">
                <a:latin typeface="Tahoma"/>
                <a:cs typeface="Tahoma"/>
              </a:rPr>
              <a:t>A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25">
                <a:latin typeface="Tahoma"/>
                <a:cs typeface="Tahoma"/>
              </a:rPr>
              <a:t>cu</a:t>
            </a:r>
            <a:r>
              <a:rPr dirty="0" sz="900" spc="5">
                <a:latin typeface="Tahoma"/>
                <a:cs typeface="Tahoma"/>
              </a:rPr>
              <a:t>r</a:t>
            </a:r>
            <a:r>
              <a:rPr dirty="0" sz="900">
                <a:latin typeface="Tahoma"/>
                <a:cs typeface="Tahoma"/>
              </a:rPr>
              <a:t>a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15">
                <a:latin typeface="Tahoma"/>
                <a:cs typeface="Tahoma"/>
              </a:rPr>
              <a:t>del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5">
                <a:latin typeface="Tahoma"/>
                <a:cs typeface="Tahoma"/>
              </a:rPr>
              <a:t>Dipartimen</a:t>
            </a:r>
            <a:r>
              <a:rPr dirty="0" sz="900">
                <a:latin typeface="Tahoma"/>
                <a:cs typeface="Tahoma"/>
              </a:rPr>
              <a:t>t</a:t>
            </a:r>
            <a:r>
              <a:rPr dirty="0" sz="900" spc="-15">
                <a:latin typeface="Tahoma"/>
                <a:cs typeface="Tahoma"/>
              </a:rPr>
              <a:t>o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di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10">
                <a:latin typeface="Tahoma"/>
                <a:cs typeface="Tahoma"/>
              </a:rPr>
              <a:t>Scienze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5">
                <a:latin typeface="Tahoma"/>
                <a:cs typeface="Tahoma"/>
              </a:rPr>
              <a:t>Giuridiche.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295300" y="2759047"/>
            <a:ext cx="213360" cy="406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000" spc="-95" b="1">
                <a:solidFill>
                  <a:srgbClr val="81195B"/>
                </a:solidFill>
                <a:latin typeface="Trebuchet MS"/>
                <a:cs typeface="Trebuchet MS"/>
              </a:rPr>
              <a:t>•</a:t>
            </a:r>
            <a:endParaRPr sz="30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509649" y="2899580"/>
            <a:ext cx="858519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30" b="1">
                <a:solidFill>
                  <a:srgbClr val="81195B"/>
                </a:solidFill>
                <a:latin typeface="Trebuchet MS"/>
                <a:cs typeface="Trebuchet MS"/>
              </a:rPr>
              <a:t>The</a:t>
            </a:r>
            <a:r>
              <a:rPr dirty="0" sz="900" spc="-65" b="1">
                <a:solidFill>
                  <a:srgbClr val="81195B"/>
                </a:solidFill>
                <a:latin typeface="Trebuchet MS"/>
                <a:cs typeface="Trebuchet MS"/>
              </a:rPr>
              <a:t> </a:t>
            </a:r>
            <a:r>
              <a:rPr dirty="0" sz="900" b="1">
                <a:solidFill>
                  <a:srgbClr val="81195B"/>
                </a:solidFill>
                <a:latin typeface="Trebuchet MS"/>
                <a:cs typeface="Trebuchet MS"/>
              </a:rPr>
              <a:t>social</a:t>
            </a:r>
            <a:r>
              <a:rPr dirty="0" sz="900" spc="-65" b="1">
                <a:solidFill>
                  <a:srgbClr val="81195B"/>
                </a:solidFill>
                <a:latin typeface="Trebuchet MS"/>
                <a:cs typeface="Trebuchet MS"/>
              </a:rPr>
              <a:t> </a:t>
            </a:r>
            <a:r>
              <a:rPr dirty="0" sz="900" spc="20" b="1">
                <a:solidFill>
                  <a:srgbClr val="81195B"/>
                </a:solidFill>
                <a:latin typeface="Trebuchet MS"/>
                <a:cs typeface="Trebuchet MS"/>
              </a:rPr>
              <a:t>mask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295300" y="3036887"/>
            <a:ext cx="3230245" cy="13741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36575">
              <a:lnSpc>
                <a:spcPct val="100000"/>
              </a:lnSpc>
            </a:pPr>
            <a:r>
              <a:rPr dirty="0" sz="900" spc="20">
                <a:latin typeface="Tahoma"/>
                <a:cs typeface="Tahoma"/>
              </a:rPr>
              <a:t>Pun</a:t>
            </a:r>
            <a:r>
              <a:rPr dirty="0" sz="900" spc="5">
                <a:latin typeface="Tahoma"/>
                <a:cs typeface="Tahoma"/>
              </a:rPr>
              <a:t>t</a:t>
            </a:r>
            <a:r>
              <a:rPr dirty="0" sz="900" spc="-15">
                <a:latin typeface="Tahoma"/>
                <a:cs typeface="Tahoma"/>
              </a:rPr>
              <a:t>o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30">
                <a:latin typeface="Tahoma"/>
                <a:cs typeface="Tahoma"/>
              </a:rPr>
              <a:t>ri</a:t>
            </a:r>
            <a:r>
              <a:rPr dirty="0" sz="900" spc="35">
                <a:latin typeface="Tahoma"/>
                <a:cs typeface="Tahoma"/>
              </a:rPr>
              <a:t>s</a:t>
            </a:r>
            <a:r>
              <a:rPr dirty="0" sz="900" spc="-10">
                <a:latin typeface="Tahoma"/>
                <a:cs typeface="Tahoma"/>
              </a:rPr>
              <a:t>t</a:t>
            </a:r>
            <a:r>
              <a:rPr dirty="0" sz="900" spc="20">
                <a:latin typeface="Tahoma"/>
                <a:cs typeface="Tahoma"/>
              </a:rPr>
              <a:t>o</a:t>
            </a:r>
            <a:r>
              <a:rPr dirty="0" sz="900" spc="-15">
                <a:latin typeface="Tahoma"/>
                <a:cs typeface="Tahoma"/>
              </a:rPr>
              <a:t>r</a:t>
            </a:r>
            <a:r>
              <a:rPr dirty="0" sz="900" spc="-30">
                <a:latin typeface="Tahoma"/>
                <a:cs typeface="Tahoma"/>
              </a:rPr>
              <a:t>o,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55">
                <a:latin typeface="Tahoma"/>
                <a:cs typeface="Tahoma"/>
              </a:rPr>
              <a:t>P</a:t>
            </a:r>
            <a:r>
              <a:rPr dirty="0" sz="900" spc="10">
                <a:latin typeface="Tahoma"/>
                <a:cs typeface="Tahoma"/>
              </a:rPr>
              <a:t>alazzo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dei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10">
                <a:latin typeface="Tahoma"/>
                <a:cs typeface="Tahoma"/>
              </a:rPr>
              <a:t>Cong</a:t>
            </a:r>
            <a:r>
              <a:rPr dirty="0" sz="900" spc="-25">
                <a:latin typeface="Tahoma"/>
                <a:cs typeface="Tahoma"/>
              </a:rPr>
              <a:t>r</a:t>
            </a:r>
            <a:r>
              <a:rPr dirty="0" sz="900" spc="20">
                <a:latin typeface="Tahoma"/>
                <a:cs typeface="Tahoma"/>
              </a:rPr>
              <a:t>e</a:t>
            </a:r>
            <a:r>
              <a:rPr dirty="0" sz="900" spc="15">
                <a:latin typeface="Tahoma"/>
                <a:cs typeface="Tahoma"/>
              </a:rPr>
              <a:t>s</a:t>
            </a:r>
            <a:r>
              <a:rPr dirty="0" sz="900" spc="5">
                <a:latin typeface="Tahoma"/>
                <a:cs typeface="Tahoma"/>
              </a:rPr>
              <a:t>si,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40">
                <a:latin typeface="Tahoma"/>
                <a:cs typeface="Tahoma"/>
              </a:rPr>
              <a:t>La</a:t>
            </a:r>
            <a:r>
              <a:rPr dirty="0" sz="900" spc="-5">
                <a:latin typeface="Tahoma"/>
                <a:cs typeface="Tahoma"/>
              </a:rPr>
              <a:t>r</a:t>
            </a:r>
            <a:r>
              <a:rPr dirty="0" sz="900" spc="-15">
                <a:latin typeface="Tahoma"/>
                <a:cs typeface="Tahoma"/>
              </a:rPr>
              <a:t>go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40">
                <a:latin typeface="Tahoma"/>
                <a:cs typeface="Tahoma"/>
              </a:rPr>
              <a:t>Fi</a:t>
            </a:r>
            <a:r>
              <a:rPr dirty="0" sz="900" spc="5">
                <a:latin typeface="Tahoma"/>
                <a:cs typeface="Tahoma"/>
              </a:rPr>
              <a:t>r</a:t>
            </a:r>
            <a:r>
              <a:rPr dirty="0" sz="900">
                <a:latin typeface="Tahoma"/>
                <a:cs typeface="Tahoma"/>
              </a:rPr>
              <a:t>enze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-25">
                <a:latin typeface="Tahoma"/>
                <a:cs typeface="Tahoma"/>
              </a:rPr>
              <a:t>1</a:t>
            </a:r>
            <a:r>
              <a:rPr dirty="0" sz="900" spc="-15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O</a:t>
            </a:r>
            <a:r>
              <a:rPr dirty="0" sz="900" spc="-30">
                <a:latin typeface="Tahoma"/>
                <a:cs typeface="Tahoma"/>
              </a:rPr>
              <a:t>r</a:t>
            </a:r>
            <a:r>
              <a:rPr dirty="0" sz="900">
                <a:latin typeface="Tahoma"/>
                <a:cs typeface="Tahoma"/>
              </a:rPr>
              <a:t>e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-30">
                <a:latin typeface="Tahoma"/>
                <a:cs typeface="Tahoma"/>
              </a:rPr>
              <a:t>19.45</a:t>
            </a:r>
            <a:endParaRPr sz="900">
              <a:latin typeface="Tahoma"/>
              <a:cs typeface="Tahoma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900" spc="30">
                <a:latin typeface="Tahoma"/>
                <a:cs typeface="Tahoma"/>
              </a:rPr>
              <a:t>La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25">
                <a:latin typeface="Tahoma"/>
                <a:cs typeface="Tahoma"/>
              </a:rPr>
              <a:t>masche</a:t>
            </a:r>
            <a:r>
              <a:rPr dirty="0" sz="900" spc="5">
                <a:latin typeface="Tahoma"/>
                <a:cs typeface="Tahoma"/>
              </a:rPr>
              <a:t>r</a:t>
            </a:r>
            <a:r>
              <a:rPr dirty="0" sz="900">
                <a:latin typeface="Tahoma"/>
                <a:cs typeface="Tahoma"/>
              </a:rPr>
              <a:t>a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5">
                <a:latin typeface="Tahoma"/>
                <a:cs typeface="Tahoma"/>
              </a:rPr>
              <a:t>nei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20">
                <a:latin typeface="Tahoma"/>
                <a:cs typeface="Tahoma"/>
              </a:rPr>
              <a:t>social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-5">
                <a:latin typeface="Tahoma"/>
                <a:cs typeface="Tahoma"/>
              </a:rPr>
              <a:t>net</a:t>
            </a:r>
            <a:r>
              <a:rPr dirty="0" sz="900" spc="-20">
                <a:latin typeface="Tahoma"/>
                <a:cs typeface="Tahoma"/>
              </a:rPr>
              <a:t>w</a:t>
            </a:r>
            <a:r>
              <a:rPr dirty="0" sz="900">
                <a:latin typeface="Tahoma"/>
                <a:cs typeface="Tahoma"/>
              </a:rPr>
              <a:t>ork;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peop</a:t>
            </a:r>
            <a:r>
              <a:rPr dirty="0" sz="900" spc="-10">
                <a:latin typeface="Tahoma"/>
                <a:cs typeface="Tahoma"/>
              </a:rPr>
              <a:t>l</a:t>
            </a:r>
            <a:r>
              <a:rPr dirty="0" sz="900">
                <a:latin typeface="Tahoma"/>
                <a:cs typeface="Tahoma"/>
              </a:rPr>
              <a:t>e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25">
                <a:latin typeface="Tahoma"/>
                <a:cs typeface="Tahoma"/>
              </a:rPr>
              <a:t>li</a:t>
            </a:r>
            <a:r>
              <a:rPr dirty="0" sz="900" spc="15">
                <a:latin typeface="Tahoma"/>
                <a:cs typeface="Tahoma"/>
              </a:rPr>
              <a:t>k</a:t>
            </a:r>
            <a:r>
              <a:rPr dirty="0" sz="900">
                <a:latin typeface="Tahoma"/>
                <a:cs typeface="Tahoma"/>
              </a:rPr>
              <a:t>e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15">
                <a:latin typeface="Tahoma"/>
                <a:cs typeface="Tahoma"/>
              </a:rPr>
              <a:t>me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10">
                <a:latin typeface="Tahoma"/>
                <a:cs typeface="Tahoma"/>
              </a:rPr>
              <a:t>the</a:t>
            </a:r>
            <a:r>
              <a:rPr dirty="0" sz="900" spc="-25">
                <a:latin typeface="Tahoma"/>
                <a:cs typeface="Tahoma"/>
              </a:rPr>
              <a:t>r</a:t>
            </a:r>
            <a:r>
              <a:rPr dirty="0" sz="900">
                <a:latin typeface="Tahoma"/>
                <a:cs typeface="Tahoma"/>
              </a:rPr>
              <a:t>e</a:t>
            </a:r>
            <a:r>
              <a:rPr dirty="0" sz="900" spc="-15">
                <a:latin typeface="Tahoma"/>
                <a:cs typeface="Tahoma"/>
              </a:rPr>
              <a:t>f</a:t>
            </a:r>
            <a:r>
              <a:rPr dirty="0" sz="900" spc="20">
                <a:latin typeface="Tahoma"/>
                <a:cs typeface="Tahoma"/>
              </a:rPr>
              <a:t>o</a:t>
            </a:r>
            <a:r>
              <a:rPr dirty="0" sz="900" spc="-15">
                <a:latin typeface="Tahoma"/>
                <a:cs typeface="Tahoma"/>
              </a:rPr>
              <a:t>r</a:t>
            </a:r>
            <a:r>
              <a:rPr dirty="0" sz="900">
                <a:latin typeface="Tahoma"/>
                <a:cs typeface="Tahoma"/>
              </a:rPr>
              <a:t>e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-85">
                <a:latin typeface="Tahoma"/>
                <a:cs typeface="Tahoma"/>
              </a:rPr>
              <a:t>I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am.</a:t>
            </a:r>
            <a:r>
              <a:rPr dirty="0" sz="900">
                <a:latin typeface="Tahoma"/>
                <a:cs typeface="Tahoma"/>
              </a:rPr>
              <a:t> </a:t>
            </a:r>
            <a:r>
              <a:rPr dirty="0" sz="900" spc="20">
                <a:latin typeface="Tahoma"/>
                <a:cs typeface="Tahoma"/>
              </a:rPr>
              <a:t>Ri</a:t>
            </a:r>
            <a:r>
              <a:rPr dirty="0" sz="900" spc="5">
                <a:latin typeface="Tahoma"/>
                <a:cs typeface="Tahoma"/>
              </a:rPr>
              <a:t>c</a:t>
            </a:r>
            <a:r>
              <a:rPr dirty="0" sz="900" spc="30">
                <a:latin typeface="Tahoma"/>
                <a:cs typeface="Tahoma"/>
              </a:rPr>
              <a:t>e</a:t>
            </a:r>
            <a:r>
              <a:rPr dirty="0" sz="900" spc="-10">
                <a:latin typeface="Tahoma"/>
                <a:cs typeface="Tahoma"/>
              </a:rPr>
              <a:t>r</a:t>
            </a:r>
            <a:r>
              <a:rPr dirty="0" sz="900" spc="15">
                <a:latin typeface="Tahoma"/>
                <a:cs typeface="Tahoma"/>
              </a:rPr>
              <a:t>c</a:t>
            </a:r>
            <a:r>
              <a:rPr dirty="0" sz="900">
                <a:latin typeface="Tahoma"/>
                <a:cs typeface="Tahoma"/>
              </a:rPr>
              <a:t>a </a:t>
            </a:r>
            <a:r>
              <a:rPr dirty="0" sz="900" spc="-75">
                <a:latin typeface="Tahoma"/>
                <a:cs typeface="Tahoma"/>
              </a:rPr>
              <a:t> </a:t>
            </a:r>
            <a:r>
              <a:rPr dirty="0" sz="900" spc="30">
                <a:latin typeface="Tahoma"/>
                <a:cs typeface="Tahoma"/>
              </a:rPr>
              <a:t>s</a:t>
            </a:r>
            <a:r>
              <a:rPr dirty="0" sz="900" spc="-60">
                <a:latin typeface="Tahoma"/>
                <a:cs typeface="Tahoma"/>
              </a:rPr>
              <a:t>v</a:t>
            </a:r>
            <a:r>
              <a:rPr dirty="0" sz="900" spc="10">
                <a:latin typeface="Tahoma"/>
                <a:cs typeface="Tahoma"/>
              </a:rPr>
              <a:t>ol</a:t>
            </a:r>
            <a:r>
              <a:rPr dirty="0" sz="900" spc="5">
                <a:latin typeface="Tahoma"/>
                <a:cs typeface="Tahoma"/>
              </a:rPr>
              <a:t>t</a:t>
            </a:r>
            <a:r>
              <a:rPr dirty="0" sz="900">
                <a:latin typeface="Tahoma"/>
                <a:cs typeface="Tahoma"/>
              </a:rPr>
              <a:t>a </a:t>
            </a:r>
            <a:r>
              <a:rPr dirty="0" sz="900" spc="-75">
                <a:latin typeface="Tahoma"/>
                <a:cs typeface="Tahoma"/>
              </a:rPr>
              <a:t> </a:t>
            </a:r>
            <a:r>
              <a:rPr dirty="0" sz="900" spc="20">
                <a:latin typeface="Tahoma"/>
                <a:cs typeface="Tahoma"/>
              </a:rPr>
              <a:t>sui</a:t>
            </a:r>
            <a:r>
              <a:rPr dirty="0" sz="900">
                <a:latin typeface="Tahoma"/>
                <a:cs typeface="Tahoma"/>
              </a:rPr>
              <a:t> </a:t>
            </a:r>
            <a:r>
              <a:rPr dirty="0" sz="900" spc="-75">
                <a:latin typeface="Tahoma"/>
                <a:cs typeface="Tahoma"/>
              </a:rPr>
              <a:t> </a:t>
            </a:r>
            <a:r>
              <a:rPr dirty="0" sz="900" spc="20">
                <a:latin typeface="Tahoma"/>
                <a:cs typeface="Tahoma"/>
              </a:rPr>
              <a:t>p</a:t>
            </a:r>
            <a:r>
              <a:rPr dirty="0" sz="900" spc="-15">
                <a:latin typeface="Tahoma"/>
                <a:cs typeface="Tahoma"/>
              </a:rPr>
              <a:t>r</a:t>
            </a:r>
            <a:r>
              <a:rPr dirty="0" sz="900" spc="15">
                <a:latin typeface="Tahoma"/>
                <a:cs typeface="Tahoma"/>
              </a:rPr>
              <a:t>ofili</a:t>
            </a:r>
            <a:r>
              <a:rPr dirty="0" sz="900">
                <a:latin typeface="Tahoma"/>
                <a:cs typeface="Tahoma"/>
              </a:rPr>
              <a:t> </a:t>
            </a:r>
            <a:r>
              <a:rPr dirty="0" sz="900" spc="-75">
                <a:latin typeface="Tahoma"/>
                <a:cs typeface="Tahoma"/>
              </a:rPr>
              <a:t> </a:t>
            </a:r>
            <a:r>
              <a:rPr dirty="0" sz="900" spc="20">
                <a:latin typeface="Tahoma"/>
                <a:cs typeface="Tahoma"/>
              </a:rPr>
              <a:t>social</a:t>
            </a:r>
            <a:r>
              <a:rPr dirty="0" sz="900">
                <a:latin typeface="Tahoma"/>
                <a:cs typeface="Tahoma"/>
              </a:rPr>
              <a:t> </a:t>
            </a:r>
            <a:r>
              <a:rPr dirty="0" sz="900" spc="-75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di</a:t>
            </a:r>
            <a:r>
              <a:rPr dirty="0" sz="900">
                <a:latin typeface="Tahoma"/>
                <a:cs typeface="Tahoma"/>
              </a:rPr>
              <a:t> </a:t>
            </a:r>
            <a:r>
              <a:rPr dirty="0" sz="900" spc="-75">
                <a:latin typeface="Tahoma"/>
                <a:cs typeface="Tahoma"/>
              </a:rPr>
              <a:t> </a:t>
            </a:r>
            <a:r>
              <a:rPr dirty="0" sz="900" spc="10">
                <a:latin typeface="Tahoma"/>
                <a:cs typeface="Tahoma"/>
              </a:rPr>
              <a:t>influen</a:t>
            </a:r>
            <a:r>
              <a:rPr dirty="0" sz="900" spc="-5">
                <a:latin typeface="Tahoma"/>
                <a:cs typeface="Tahoma"/>
              </a:rPr>
              <a:t>c</a:t>
            </a:r>
            <a:r>
              <a:rPr dirty="0" sz="900" spc="30">
                <a:latin typeface="Tahoma"/>
                <a:cs typeface="Tahoma"/>
              </a:rPr>
              <a:t>e</a:t>
            </a:r>
            <a:r>
              <a:rPr dirty="0" sz="900" spc="10">
                <a:latin typeface="Tahoma"/>
                <a:cs typeface="Tahoma"/>
              </a:rPr>
              <a:t>r</a:t>
            </a:r>
            <a:r>
              <a:rPr dirty="0" sz="900" spc="40">
                <a:latin typeface="Tahoma"/>
                <a:cs typeface="Tahoma"/>
              </a:rPr>
              <a:t>s</a:t>
            </a:r>
            <a:r>
              <a:rPr dirty="0" sz="900">
                <a:latin typeface="Tahoma"/>
                <a:cs typeface="Tahoma"/>
              </a:rPr>
              <a:t> </a:t>
            </a:r>
            <a:r>
              <a:rPr dirty="0" sz="900" spc="-75">
                <a:latin typeface="Tahoma"/>
                <a:cs typeface="Tahoma"/>
              </a:rPr>
              <a:t> </a:t>
            </a:r>
            <a:r>
              <a:rPr dirty="0" sz="900" spc="5">
                <a:latin typeface="Tahoma"/>
                <a:cs typeface="Tahoma"/>
              </a:rPr>
              <a:t>c</a:t>
            </a:r>
            <a:r>
              <a:rPr dirty="0" sz="900" spc="-5">
                <a:latin typeface="Tahoma"/>
                <a:cs typeface="Tahoma"/>
              </a:rPr>
              <a:t>on</a:t>
            </a:r>
            <a:r>
              <a:rPr dirty="0" sz="900">
                <a:latin typeface="Tahoma"/>
                <a:cs typeface="Tahoma"/>
              </a:rPr>
              <a:t> </a:t>
            </a:r>
            <a:r>
              <a:rPr dirty="0" sz="900" spc="-75">
                <a:latin typeface="Tahoma"/>
                <a:cs typeface="Tahoma"/>
              </a:rPr>
              <a:t> </a:t>
            </a:r>
            <a:r>
              <a:rPr dirty="0" sz="900" spc="45">
                <a:latin typeface="Tahoma"/>
                <a:cs typeface="Tahoma"/>
              </a:rPr>
              <a:t>l</a:t>
            </a:r>
            <a:r>
              <a:rPr dirty="0" sz="900" spc="-15">
                <a:latin typeface="Tahoma"/>
                <a:cs typeface="Tahoma"/>
              </a:rPr>
              <a:t>o</a:t>
            </a:r>
            <a:r>
              <a:rPr dirty="0" sz="900">
                <a:latin typeface="Tahoma"/>
                <a:cs typeface="Tahoma"/>
              </a:rPr>
              <a:t> </a:t>
            </a:r>
            <a:r>
              <a:rPr dirty="0" sz="900" spc="-75">
                <a:latin typeface="Tahoma"/>
                <a:cs typeface="Tahoma"/>
              </a:rPr>
              <a:t> </a:t>
            </a:r>
            <a:r>
              <a:rPr dirty="0" sz="900" spc="30">
                <a:latin typeface="Tahoma"/>
                <a:cs typeface="Tahoma"/>
              </a:rPr>
              <a:t>s</a:t>
            </a:r>
            <a:r>
              <a:rPr dirty="0" sz="900" spc="15">
                <a:latin typeface="Tahoma"/>
                <a:cs typeface="Tahoma"/>
              </a:rPr>
              <a:t>c</a:t>
            </a:r>
            <a:r>
              <a:rPr dirty="0" sz="900" spc="-15">
                <a:latin typeface="Tahoma"/>
                <a:cs typeface="Tahoma"/>
              </a:rPr>
              <a:t>opo</a:t>
            </a:r>
            <a:r>
              <a:rPr dirty="0" sz="900" spc="-10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di</a:t>
            </a:r>
            <a:r>
              <a:rPr dirty="0" sz="900" spc="95">
                <a:latin typeface="Tahoma"/>
                <a:cs typeface="Tahoma"/>
              </a:rPr>
              <a:t> </a:t>
            </a:r>
            <a:r>
              <a:rPr dirty="0" sz="900" spc="-60">
                <a:latin typeface="Tahoma"/>
                <a:cs typeface="Tahoma"/>
              </a:rPr>
              <a:t>v</a:t>
            </a:r>
            <a:r>
              <a:rPr dirty="0" sz="900" spc="15">
                <a:latin typeface="Tahoma"/>
                <a:cs typeface="Tahoma"/>
              </a:rPr>
              <a:t>erifi</a:t>
            </a:r>
            <a:r>
              <a:rPr dirty="0" sz="900" spc="15">
                <a:latin typeface="Tahoma"/>
                <a:cs typeface="Tahoma"/>
              </a:rPr>
              <a:t>c</a:t>
            </a:r>
            <a:r>
              <a:rPr dirty="0" sz="900" spc="30">
                <a:latin typeface="Tahoma"/>
                <a:cs typeface="Tahoma"/>
              </a:rPr>
              <a:t>a</a:t>
            </a:r>
            <a:r>
              <a:rPr dirty="0" sz="900" spc="-10">
                <a:latin typeface="Tahoma"/>
                <a:cs typeface="Tahoma"/>
              </a:rPr>
              <a:t>r</a:t>
            </a:r>
            <a:r>
              <a:rPr dirty="0" sz="900">
                <a:latin typeface="Tahoma"/>
                <a:cs typeface="Tahoma"/>
              </a:rPr>
              <a:t>e</a:t>
            </a:r>
            <a:r>
              <a:rPr dirty="0" sz="900" spc="95">
                <a:latin typeface="Tahoma"/>
                <a:cs typeface="Tahoma"/>
              </a:rPr>
              <a:t> </a:t>
            </a:r>
            <a:r>
              <a:rPr dirty="0" sz="900" spc="20">
                <a:latin typeface="Tahoma"/>
                <a:cs typeface="Tahoma"/>
              </a:rPr>
              <a:t>se</a:t>
            </a:r>
            <a:r>
              <a:rPr dirty="0" sz="900" spc="95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e</a:t>
            </a:r>
            <a:r>
              <a:rPr dirty="0" sz="900" spc="95">
                <a:latin typeface="Tahoma"/>
                <a:cs typeface="Tahoma"/>
              </a:rPr>
              <a:t> </a:t>
            </a:r>
            <a:r>
              <a:rPr dirty="0" sz="900" spc="15">
                <a:latin typeface="Tahoma"/>
                <a:cs typeface="Tahoma"/>
              </a:rPr>
              <a:t>quali</a:t>
            </a:r>
            <a:r>
              <a:rPr dirty="0" sz="900" spc="95">
                <a:latin typeface="Tahoma"/>
                <a:cs typeface="Tahoma"/>
              </a:rPr>
              <a:t> </a:t>
            </a:r>
            <a:r>
              <a:rPr dirty="0" sz="900" spc="25">
                <a:latin typeface="Tahoma"/>
                <a:cs typeface="Tahoma"/>
              </a:rPr>
              <a:t>cri</a:t>
            </a:r>
            <a:r>
              <a:rPr dirty="0" sz="900" spc="15">
                <a:latin typeface="Tahoma"/>
                <a:cs typeface="Tahoma"/>
              </a:rPr>
              <a:t>t</a:t>
            </a:r>
            <a:r>
              <a:rPr dirty="0" sz="900" spc="20">
                <a:latin typeface="Tahoma"/>
                <a:cs typeface="Tahoma"/>
              </a:rPr>
              <a:t>eri</a:t>
            </a:r>
            <a:r>
              <a:rPr dirty="0" sz="900" spc="95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di</a:t>
            </a:r>
            <a:r>
              <a:rPr dirty="0" sz="900" spc="95">
                <a:latin typeface="Tahoma"/>
                <a:cs typeface="Tahoma"/>
              </a:rPr>
              <a:t> </a:t>
            </a:r>
            <a:r>
              <a:rPr dirty="0" sz="900" spc="-55">
                <a:latin typeface="Tahoma"/>
                <a:cs typeface="Tahoma"/>
              </a:rPr>
              <a:t>v</a:t>
            </a:r>
            <a:r>
              <a:rPr dirty="0" sz="900" spc="35">
                <a:latin typeface="Tahoma"/>
                <a:cs typeface="Tahoma"/>
              </a:rPr>
              <a:t>a</a:t>
            </a:r>
            <a:r>
              <a:rPr dirty="0" sz="900" spc="5">
                <a:latin typeface="Tahoma"/>
                <a:cs typeface="Tahoma"/>
              </a:rPr>
              <a:t>l</a:t>
            </a:r>
            <a:r>
              <a:rPr dirty="0" sz="900" spc="20">
                <a:latin typeface="Tahoma"/>
                <a:cs typeface="Tahoma"/>
              </a:rPr>
              <a:t>ori</a:t>
            </a:r>
            <a:r>
              <a:rPr dirty="0" sz="900" spc="95">
                <a:latin typeface="Tahoma"/>
                <a:cs typeface="Tahoma"/>
              </a:rPr>
              <a:t> </a:t>
            </a:r>
            <a:r>
              <a:rPr dirty="0" sz="900" spc="35">
                <a:latin typeface="Tahoma"/>
                <a:cs typeface="Tahoma"/>
              </a:rPr>
              <a:t>il</a:t>
            </a:r>
            <a:r>
              <a:rPr dirty="0" sz="900" spc="95">
                <a:latin typeface="Tahoma"/>
                <a:cs typeface="Tahoma"/>
              </a:rPr>
              <a:t> </a:t>
            </a:r>
            <a:r>
              <a:rPr dirty="0" sz="900" spc="15">
                <a:latin typeface="Tahoma"/>
                <a:cs typeface="Tahoma"/>
              </a:rPr>
              <a:t>singo</a:t>
            </a:r>
            <a:r>
              <a:rPr dirty="0" sz="900" spc="-5">
                <a:latin typeface="Tahoma"/>
                <a:cs typeface="Tahoma"/>
              </a:rPr>
              <a:t>l</a:t>
            </a:r>
            <a:r>
              <a:rPr dirty="0" sz="900" spc="-15">
                <a:latin typeface="Tahoma"/>
                <a:cs typeface="Tahoma"/>
              </a:rPr>
              <a:t>o</a:t>
            </a:r>
            <a:r>
              <a:rPr dirty="0" sz="900" spc="95">
                <a:latin typeface="Tahoma"/>
                <a:cs typeface="Tahoma"/>
              </a:rPr>
              <a:t> </a:t>
            </a:r>
            <a:r>
              <a:rPr dirty="0" sz="900" spc="10">
                <a:latin typeface="Tahoma"/>
                <a:cs typeface="Tahoma"/>
              </a:rPr>
              <a:t>pe</a:t>
            </a:r>
            <a:r>
              <a:rPr dirty="0" sz="900" spc="-5">
                <a:latin typeface="Tahoma"/>
                <a:cs typeface="Tahoma"/>
              </a:rPr>
              <a:t>r</a:t>
            </a:r>
            <a:r>
              <a:rPr dirty="0" sz="900">
                <a:latin typeface="Tahoma"/>
                <a:cs typeface="Tahoma"/>
              </a:rPr>
              <a:t>sonaggio</a:t>
            </a:r>
            <a:r>
              <a:rPr dirty="0" sz="900">
                <a:latin typeface="Tahoma"/>
                <a:cs typeface="Tahoma"/>
              </a:rPr>
              <a:t> abbia</a:t>
            </a:r>
            <a:r>
              <a:rPr dirty="0" sz="900" spc="-15">
                <a:latin typeface="Tahoma"/>
                <a:cs typeface="Tahoma"/>
              </a:rPr>
              <a:t> </a:t>
            </a:r>
            <a:r>
              <a:rPr dirty="0" sz="900" spc="10">
                <a:latin typeface="Tahoma"/>
                <a:cs typeface="Tahoma"/>
              </a:rPr>
              <a:t>utilizza</a:t>
            </a:r>
            <a:r>
              <a:rPr dirty="0" sz="900" spc="5">
                <a:latin typeface="Tahoma"/>
                <a:cs typeface="Tahoma"/>
              </a:rPr>
              <a:t>t</a:t>
            </a:r>
            <a:r>
              <a:rPr dirty="0" sz="900" spc="-15">
                <a:latin typeface="Tahoma"/>
                <a:cs typeface="Tahoma"/>
              </a:rPr>
              <a:t>o</a:t>
            </a:r>
            <a:r>
              <a:rPr dirty="0" sz="900" spc="-15">
                <a:latin typeface="Tahoma"/>
                <a:cs typeface="Tahoma"/>
              </a:rPr>
              <a:t> </a:t>
            </a:r>
            <a:r>
              <a:rPr dirty="0" sz="900" spc="10">
                <a:latin typeface="Tahoma"/>
                <a:cs typeface="Tahoma"/>
              </a:rPr>
              <a:t>per</a:t>
            </a:r>
            <a:r>
              <a:rPr dirty="0" sz="900" spc="-15">
                <a:latin typeface="Tahoma"/>
                <a:cs typeface="Tahoma"/>
              </a:rPr>
              <a:t> </a:t>
            </a:r>
            <a:r>
              <a:rPr dirty="0" sz="900" spc="25">
                <a:latin typeface="Tahoma"/>
                <a:cs typeface="Tahoma"/>
              </a:rPr>
              <a:t>la</a:t>
            </a:r>
            <a:r>
              <a:rPr dirty="0" sz="900" spc="-15">
                <a:latin typeface="Tahoma"/>
                <a:cs typeface="Tahoma"/>
              </a:rPr>
              <a:t> </a:t>
            </a:r>
            <a:r>
              <a:rPr dirty="0" sz="900" spc="30">
                <a:latin typeface="Tahoma"/>
                <a:cs typeface="Tahoma"/>
              </a:rPr>
              <a:t>s</a:t>
            </a:r>
            <a:r>
              <a:rPr dirty="0" sz="900" spc="15">
                <a:latin typeface="Tahoma"/>
                <a:cs typeface="Tahoma"/>
              </a:rPr>
              <a:t>c</a:t>
            </a:r>
            <a:r>
              <a:rPr dirty="0" sz="900" spc="20">
                <a:latin typeface="Tahoma"/>
                <a:cs typeface="Tahoma"/>
              </a:rPr>
              <a:t>el</a:t>
            </a:r>
            <a:r>
              <a:rPr dirty="0" sz="900" spc="10">
                <a:latin typeface="Tahoma"/>
                <a:cs typeface="Tahoma"/>
              </a:rPr>
              <a:t>t</a:t>
            </a:r>
            <a:r>
              <a:rPr dirty="0" sz="900">
                <a:latin typeface="Tahoma"/>
                <a:cs typeface="Tahoma"/>
              </a:rPr>
              <a:t>a</a:t>
            </a:r>
            <a:r>
              <a:rPr dirty="0" sz="900" spc="-15">
                <a:latin typeface="Tahoma"/>
                <a:cs typeface="Tahoma"/>
              </a:rPr>
              <a:t> </a:t>
            </a:r>
            <a:r>
              <a:rPr dirty="0" sz="900" spc="15">
                <a:latin typeface="Tahoma"/>
                <a:cs typeface="Tahoma"/>
              </a:rPr>
              <a:t>del</a:t>
            </a:r>
            <a:r>
              <a:rPr dirty="0" sz="900" spc="-15">
                <a:latin typeface="Tahoma"/>
                <a:cs typeface="Tahoma"/>
              </a:rPr>
              <a:t> </a:t>
            </a:r>
            <a:r>
              <a:rPr dirty="0" sz="900" spc="20">
                <a:latin typeface="Tahoma"/>
                <a:cs typeface="Tahoma"/>
              </a:rPr>
              <a:t>p</a:t>
            </a:r>
            <a:r>
              <a:rPr dirty="0" sz="900" spc="-15">
                <a:latin typeface="Tahoma"/>
                <a:cs typeface="Tahoma"/>
              </a:rPr>
              <a:t>r</a:t>
            </a:r>
            <a:r>
              <a:rPr dirty="0" sz="900" spc="5">
                <a:latin typeface="Tahoma"/>
                <a:cs typeface="Tahoma"/>
              </a:rPr>
              <a:t>oprio</a:t>
            </a:r>
            <a:r>
              <a:rPr dirty="0" sz="900" spc="-15">
                <a:latin typeface="Tahoma"/>
                <a:cs typeface="Tahoma"/>
              </a:rPr>
              <a:t> </a:t>
            </a:r>
            <a:r>
              <a:rPr dirty="0" sz="900" spc="20">
                <a:latin typeface="Tahoma"/>
                <a:cs typeface="Tahoma"/>
              </a:rPr>
              <a:t>p</a:t>
            </a:r>
            <a:r>
              <a:rPr dirty="0" sz="900" spc="-15">
                <a:latin typeface="Tahoma"/>
                <a:cs typeface="Tahoma"/>
              </a:rPr>
              <a:t>r</a:t>
            </a:r>
            <a:r>
              <a:rPr dirty="0" sz="900" spc="15">
                <a:latin typeface="Tahoma"/>
                <a:cs typeface="Tahoma"/>
              </a:rPr>
              <a:t>ofi</a:t>
            </a:r>
            <a:r>
              <a:rPr dirty="0" sz="900">
                <a:latin typeface="Tahoma"/>
                <a:cs typeface="Tahoma"/>
              </a:rPr>
              <a:t>l</a:t>
            </a:r>
            <a:r>
              <a:rPr dirty="0" sz="900" spc="-25">
                <a:latin typeface="Tahoma"/>
                <a:cs typeface="Tahoma"/>
              </a:rPr>
              <a:t>o.</a:t>
            </a:r>
            <a:r>
              <a:rPr dirty="0" sz="900" spc="-15">
                <a:latin typeface="Tahoma"/>
                <a:cs typeface="Tahoma"/>
              </a:rPr>
              <a:t> </a:t>
            </a:r>
            <a:r>
              <a:rPr dirty="0" sz="900" spc="30">
                <a:latin typeface="Tahoma"/>
                <a:cs typeface="Tahoma"/>
              </a:rPr>
              <a:t>La</a:t>
            </a:r>
            <a:r>
              <a:rPr dirty="0" sz="900" spc="-15">
                <a:latin typeface="Tahoma"/>
                <a:cs typeface="Tahoma"/>
              </a:rPr>
              <a:t> </a:t>
            </a:r>
            <a:r>
              <a:rPr dirty="0" sz="900" spc="30">
                <a:latin typeface="Tahoma"/>
                <a:cs typeface="Tahoma"/>
              </a:rPr>
              <a:t>s</a:t>
            </a:r>
            <a:r>
              <a:rPr dirty="0" sz="900" spc="15">
                <a:latin typeface="Tahoma"/>
                <a:cs typeface="Tahoma"/>
              </a:rPr>
              <a:t>c</a:t>
            </a:r>
            <a:r>
              <a:rPr dirty="0" sz="900" spc="20">
                <a:latin typeface="Tahoma"/>
                <a:cs typeface="Tahoma"/>
              </a:rPr>
              <a:t>el</a:t>
            </a:r>
            <a:r>
              <a:rPr dirty="0" sz="900" spc="10">
                <a:latin typeface="Tahoma"/>
                <a:cs typeface="Tahoma"/>
              </a:rPr>
              <a:t>t</a:t>
            </a:r>
            <a:r>
              <a:rPr dirty="0" sz="900">
                <a:latin typeface="Tahoma"/>
                <a:cs typeface="Tahoma"/>
              </a:rPr>
              <a:t>a</a:t>
            </a:r>
            <a:r>
              <a:rPr dirty="0" sz="900" spc="-15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di</a:t>
            </a:r>
            <a:r>
              <a:rPr dirty="0" sz="900" spc="-15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un</a:t>
            </a:r>
            <a:r>
              <a:rPr dirty="0" sz="900">
                <a:latin typeface="Tahoma"/>
                <a:cs typeface="Tahoma"/>
              </a:rPr>
              <a:t> </a:t>
            </a:r>
            <a:r>
              <a:rPr dirty="0" sz="900" spc="20">
                <a:latin typeface="Tahoma"/>
                <a:cs typeface="Tahoma"/>
              </a:rPr>
              <a:t>p</a:t>
            </a:r>
            <a:r>
              <a:rPr dirty="0" sz="900" spc="-15">
                <a:latin typeface="Tahoma"/>
                <a:cs typeface="Tahoma"/>
              </a:rPr>
              <a:t>r</a:t>
            </a:r>
            <a:r>
              <a:rPr dirty="0" sz="900" spc="15">
                <a:latin typeface="Tahoma"/>
                <a:cs typeface="Tahoma"/>
              </a:rPr>
              <a:t>ofi</a:t>
            </a:r>
            <a:r>
              <a:rPr dirty="0" sz="900">
                <a:latin typeface="Tahoma"/>
                <a:cs typeface="Tahoma"/>
              </a:rPr>
              <a:t>l</a:t>
            </a:r>
            <a:r>
              <a:rPr dirty="0" sz="900" spc="-15">
                <a:latin typeface="Tahoma"/>
                <a:cs typeface="Tahoma"/>
              </a:rPr>
              <a:t>o</a:t>
            </a:r>
            <a:r>
              <a:rPr dirty="0" sz="900" spc="-75">
                <a:latin typeface="Tahoma"/>
                <a:cs typeface="Tahoma"/>
              </a:rPr>
              <a:t> </a:t>
            </a:r>
            <a:r>
              <a:rPr dirty="0" sz="900" spc="10">
                <a:latin typeface="Tahoma"/>
                <a:cs typeface="Tahoma"/>
              </a:rPr>
              <a:t>per</a:t>
            </a:r>
            <a:r>
              <a:rPr dirty="0" sz="900" spc="-75">
                <a:latin typeface="Tahoma"/>
                <a:cs typeface="Tahoma"/>
              </a:rPr>
              <a:t> </a:t>
            </a:r>
            <a:r>
              <a:rPr dirty="0" sz="900" spc="20">
                <a:latin typeface="Tahoma"/>
                <a:cs typeface="Tahoma"/>
              </a:rPr>
              <a:t>i</a:t>
            </a:r>
            <a:r>
              <a:rPr dirty="0" sz="900" spc="-75">
                <a:latin typeface="Tahoma"/>
                <a:cs typeface="Tahoma"/>
              </a:rPr>
              <a:t> </a:t>
            </a:r>
            <a:r>
              <a:rPr dirty="0" sz="900" spc="20">
                <a:latin typeface="Tahoma"/>
                <a:cs typeface="Tahoma"/>
              </a:rPr>
              <a:t>social</a:t>
            </a:r>
            <a:r>
              <a:rPr dirty="0" sz="900" spc="-75">
                <a:latin typeface="Tahoma"/>
                <a:cs typeface="Tahoma"/>
              </a:rPr>
              <a:t> </a:t>
            </a:r>
            <a:r>
              <a:rPr dirty="0" sz="900" spc="-5">
                <a:latin typeface="Tahoma"/>
                <a:cs typeface="Tahoma"/>
              </a:rPr>
              <a:t>net</a:t>
            </a:r>
            <a:r>
              <a:rPr dirty="0" sz="900" spc="-20">
                <a:latin typeface="Tahoma"/>
                <a:cs typeface="Tahoma"/>
              </a:rPr>
              <a:t>w</a:t>
            </a:r>
            <a:r>
              <a:rPr dirty="0" sz="900" spc="25">
                <a:latin typeface="Tahoma"/>
                <a:cs typeface="Tahoma"/>
              </a:rPr>
              <a:t>ork</a:t>
            </a:r>
            <a:r>
              <a:rPr dirty="0" sz="900" spc="-75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è</a:t>
            </a:r>
            <a:r>
              <a:rPr dirty="0" sz="900" spc="-75">
                <a:latin typeface="Tahoma"/>
                <a:cs typeface="Tahoma"/>
              </a:rPr>
              <a:t> </a:t>
            </a:r>
            <a:r>
              <a:rPr dirty="0" sz="900" spc="45">
                <a:latin typeface="Tahoma"/>
                <a:cs typeface="Tahoma"/>
              </a:rPr>
              <a:t>l</a:t>
            </a:r>
            <a:r>
              <a:rPr dirty="0" sz="900" spc="-5">
                <a:latin typeface="Tahoma"/>
                <a:cs typeface="Tahoma"/>
              </a:rPr>
              <a:t>ega</a:t>
            </a:r>
            <a:r>
              <a:rPr dirty="0" sz="900" spc="-10">
                <a:latin typeface="Tahoma"/>
                <a:cs typeface="Tahoma"/>
              </a:rPr>
              <a:t>t</a:t>
            </a:r>
            <a:r>
              <a:rPr dirty="0" sz="900" spc="-15">
                <a:latin typeface="Tahoma"/>
                <a:cs typeface="Tahoma"/>
              </a:rPr>
              <a:t>o</a:t>
            </a:r>
            <a:r>
              <a:rPr dirty="0" sz="900" spc="-75">
                <a:latin typeface="Tahoma"/>
                <a:cs typeface="Tahoma"/>
              </a:rPr>
              <a:t> </a:t>
            </a:r>
            <a:r>
              <a:rPr dirty="0" sz="900" spc="25">
                <a:latin typeface="Tahoma"/>
                <a:cs typeface="Tahoma"/>
              </a:rPr>
              <a:t>alla</a:t>
            </a:r>
            <a:r>
              <a:rPr dirty="0" sz="900" spc="-75">
                <a:latin typeface="Tahoma"/>
                <a:cs typeface="Tahoma"/>
              </a:rPr>
              <a:t> </a:t>
            </a:r>
            <a:r>
              <a:rPr dirty="0" sz="900" spc="-60">
                <a:latin typeface="Tahoma"/>
                <a:cs typeface="Tahoma"/>
              </a:rPr>
              <a:t>v</a:t>
            </a:r>
            <a:r>
              <a:rPr dirty="0" sz="900" spc="25">
                <a:latin typeface="Tahoma"/>
                <a:cs typeface="Tahoma"/>
              </a:rPr>
              <a:t>o</a:t>
            </a:r>
            <a:r>
              <a:rPr dirty="0" sz="900">
                <a:latin typeface="Tahoma"/>
                <a:cs typeface="Tahoma"/>
              </a:rPr>
              <a:t>l</a:t>
            </a:r>
            <a:r>
              <a:rPr dirty="0" sz="900" spc="-5">
                <a:latin typeface="Tahoma"/>
                <a:cs typeface="Tahoma"/>
              </a:rPr>
              <a:t>on</a:t>
            </a:r>
            <a:r>
              <a:rPr dirty="0" sz="900" spc="-10">
                <a:latin typeface="Tahoma"/>
                <a:cs typeface="Tahoma"/>
              </a:rPr>
              <a:t>t</a:t>
            </a:r>
            <a:r>
              <a:rPr dirty="0" sz="900">
                <a:latin typeface="Tahoma"/>
                <a:cs typeface="Tahoma"/>
              </a:rPr>
              <a:t>à</a:t>
            </a:r>
            <a:r>
              <a:rPr dirty="0" sz="900" spc="-75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di</a:t>
            </a:r>
            <a:r>
              <a:rPr dirty="0" sz="900" spc="-75">
                <a:latin typeface="Tahoma"/>
                <a:cs typeface="Tahoma"/>
              </a:rPr>
              <a:t> </a:t>
            </a:r>
            <a:r>
              <a:rPr dirty="0" sz="900" spc="20">
                <a:latin typeface="Tahoma"/>
                <a:cs typeface="Tahoma"/>
              </a:rPr>
              <a:t>mo</a:t>
            </a:r>
            <a:r>
              <a:rPr dirty="0" sz="900" spc="5">
                <a:latin typeface="Tahoma"/>
                <a:cs typeface="Tahoma"/>
              </a:rPr>
              <a:t>s</a:t>
            </a:r>
            <a:r>
              <a:rPr dirty="0" sz="900" spc="20">
                <a:latin typeface="Tahoma"/>
                <a:cs typeface="Tahoma"/>
              </a:rPr>
              <a:t>t</a:t>
            </a:r>
            <a:r>
              <a:rPr dirty="0" sz="900" spc="15">
                <a:latin typeface="Tahoma"/>
                <a:cs typeface="Tahoma"/>
              </a:rPr>
              <a:t>r</a:t>
            </a:r>
            <a:r>
              <a:rPr dirty="0" sz="900" spc="30">
                <a:latin typeface="Tahoma"/>
                <a:cs typeface="Tahoma"/>
              </a:rPr>
              <a:t>a</a:t>
            </a:r>
            <a:r>
              <a:rPr dirty="0" sz="900" spc="-10">
                <a:latin typeface="Tahoma"/>
                <a:cs typeface="Tahoma"/>
              </a:rPr>
              <a:t>r</a:t>
            </a:r>
            <a:r>
              <a:rPr dirty="0" sz="900">
                <a:latin typeface="Tahoma"/>
                <a:cs typeface="Tahoma"/>
              </a:rPr>
              <a:t>e</a:t>
            </a:r>
            <a:r>
              <a:rPr dirty="0" sz="900" spc="-75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una</a:t>
            </a:r>
            <a:r>
              <a:rPr dirty="0" sz="900">
                <a:latin typeface="Tahoma"/>
                <a:cs typeface="Tahoma"/>
              </a:rPr>
              <a:t> </a:t>
            </a:r>
            <a:r>
              <a:rPr dirty="0" sz="900" spc="25">
                <a:latin typeface="Tahoma"/>
                <a:cs typeface="Tahoma"/>
              </a:rPr>
              <a:t>masche</a:t>
            </a:r>
            <a:r>
              <a:rPr dirty="0" sz="900" spc="5">
                <a:latin typeface="Tahoma"/>
                <a:cs typeface="Tahoma"/>
              </a:rPr>
              <a:t>r</a:t>
            </a:r>
            <a:r>
              <a:rPr dirty="0" sz="900">
                <a:latin typeface="Tahoma"/>
                <a:cs typeface="Tahoma"/>
              </a:rPr>
              <a:t>a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20">
                <a:latin typeface="Tahoma"/>
                <a:cs typeface="Tahoma"/>
              </a:rPr>
              <a:t>socia</a:t>
            </a:r>
            <a:r>
              <a:rPr dirty="0" sz="900">
                <a:latin typeface="Tahoma"/>
                <a:cs typeface="Tahoma"/>
              </a:rPr>
              <a:t>l</a:t>
            </a:r>
            <a:r>
              <a:rPr dirty="0" sz="900">
                <a:latin typeface="Tahoma"/>
                <a:cs typeface="Tahoma"/>
              </a:rPr>
              <a:t>e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di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un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5">
                <a:latin typeface="Tahoma"/>
                <a:cs typeface="Tahoma"/>
              </a:rPr>
              <a:t>c</a:t>
            </a:r>
            <a:r>
              <a:rPr dirty="0" sz="900" spc="20">
                <a:latin typeface="Tahoma"/>
                <a:cs typeface="Tahoma"/>
              </a:rPr>
              <a:t>er</a:t>
            </a:r>
            <a:r>
              <a:rPr dirty="0" sz="900" spc="10">
                <a:latin typeface="Tahoma"/>
                <a:cs typeface="Tahoma"/>
              </a:rPr>
              <a:t>t</a:t>
            </a:r>
            <a:r>
              <a:rPr dirty="0" sz="900" spc="-15">
                <a:latin typeface="Tahoma"/>
                <a:cs typeface="Tahoma"/>
              </a:rPr>
              <a:t>o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tipo?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10">
                <a:latin typeface="Tahoma"/>
                <a:cs typeface="Tahoma"/>
              </a:rPr>
              <a:t>Se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30">
                <a:latin typeface="Tahoma"/>
                <a:cs typeface="Tahoma"/>
              </a:rPr>
              <a:t>sì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10">
                <a:latin typeface="Tahoma"/>
                <a:cs typeface="Tahoma"/>
              </a:rPr>
              <a:t>pe</a:t>
            </a:r>
            <a:r>
              <a:rPr dirty="0" sz="900" spc="-25">
                <a:latin typeface="Tahoma"/>
                <a:cs typeface="Tahoma"/>
              </a:rPr>
              <a:t>r</a:t>
            </a:r>
            <a:r>
              <a:rPr dirty="0" sz="900" spc="5">
                <a:latin typeface="Tahoma"/>
                <a:cs typeface="Tahoma"/>
              </a:rPr>
              <a:t>ché?</a:t>
            </a:r>
            <a:endParaRPr sz="900">
              <a:latin typeface="Tahoma"/>
              <a:cs typeface="Tahoma"/>
            </a:endParaRPr>
          </a:p>
          <a:p>
            <a:pPr marL="12700" marR="1101725">
              <a:lnSpc>
                <a:spcPct val="100000"/>
              </a:lnSpc>
            </a:pPr>
            <a:r>
              <a:rPr dirty="0" sz="900" spc="15">
                <a:latin typeface="Tahoma"/>
                <a:cs typeface="Tahoma"/>
              </a:rPr>
              <a:t>Esperti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20">
                <a:latin typeface="Tahoma"/>
                <a:cs typeface="Tahoma"/>
              </a:rPr>
              <a:t>p</a:t>
            </a:r>
            <a:r>
              <a:rPr dirty="0" sz="900" spc="-15">
                <a:latin typeface="Tahoma"/>
                <a:cs typeface="Tahoma"/>
              </a:rPr>
              <a:t>r</a:t>
            </a:r>
            <a:r>
              <a:rPr dirty="0" sz="900" spc="5">
                <a:latin typeface="Tahoma"/>
                <a:cs typeface="Tahoma"/>
              </a:rPr>
              <a:t>esen</a:t>
            </a:r>
            <a:r>
              <a:rPr dirty="0" sz="900">
                <a:latin typeface="Tahoma"/>
                <a:cs typeface="Tahoma"/>
              </a:rPr>
              <a:t>t</a:t>
            </a:r>
            <a:r>
              <a:rPr dirty="0" sz="900" spc="-5">
                <a:latin typeface="Tahoma"/>
                <a:cs typeface="Tahoma"/>
              </a:rPr>
              <a:t>a</a:t>
            </a:r>
            <a:r>
              <a:rPr dirty="0" sz="900" spc="-10">
                <a:latin typeface="Tahoma"/>
                <a:cs typeface="Tahoma"/>
              </a:rPr>
              <a:t>t</a:t>
            </a:r>
            <a:r>
              <a:rPr dirty="0" sz="900" spc="-15">
                <a:latin typeface="Tahoma"/>
                <a:cs typeface="Tahoma"/>
              </a:rPr>
              <a:t>o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20">
                <a:latin typeface="Tahoma"/>
                <a:cs typeface="Tahoma"/>
              </a:rPr>
              <a:t>i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25">
                <a:latin typeface="Tahoma"/>
                <a:cs typeface="Tahoma"/>
              </a:rPr>
              <a:t>risul</a:t>
            </a:r>
            <a:r>
              <a:rPr dirty="0" sz="900" spc="20">
                <a:latin typeface="Tahoma"/>
                <a:cs typeface="Tahoma"/>
              </a:rPr>
              <a:t>t</a:t>
            </a:r>
            <a:r>
              <a:rPr dirty="0" sz="900" spc="5">
                <a:latin typeface="Tahoma"/>
                <a:cs typeface="Tahoma"/>
              </a:rPr>
              <a:t>ati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20">
                <a:latin typeface="Tahoma"/>
                <a:cs typeface="Tahoma"/>
              </a:rPr>
              <a:t>della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25">
                <a:latin typeface="Tahoma"/>
                <a:cs typeface="Tahoma"/>
              </a:rPr>
              <a:t>ri</a:t>
            </a:r>
            <a:r>
              <a:rPr dirty="0" sz="900" spc="25">
                <a:latin typeface="Tahoma"/>
                <a:cs typeface="Tahoma"/>
              </a:rPr>
              <a:t>c</a:t>
            </a:r>
            <a:r>
              <a:rPr dirty="0" sz="900" spc="30">
                <a:latin typeface="Tahoma"/>
                <a:cs typeface="Tahoma"/>
              </a:rPr>
              <a:t>e</a:t>
            </a:r>
            <a:r>
              <a:rPr dirty="0" sz="900" spc="-10">
                <a:latin typeface="Tahoma"/>
                <a:cs typeface="Tahoma"/>
              </a:rPr>
              <a:t>r</a:t>
            </a:r>
            <a:r>
              <a:rPr dirty="0" sz="900" spc="15">
                <a:latin typeface="Tahoma"/>
                <a:cs typeface="Tahoma"/>
              </a:rPr>
              <a:t>c</a:t>
            </a:r>
            <a:r>
              <a:rPr dirty="0" sz="900" spc="-15">
                <a:latin typeface="Tahoma"/>
                <a:cs typeface="Tahoma"/>
              </a:rPr>
              <a:t>a.</a:t>
            </a:r>
            <a:r>
              <a:rPr dirty="0" sz="900" spc="-15">
                <a:latin typeface="Tahoma"/>
                <a:cs typeface="Tahoma"/>
              </a:rPr>
              <a:t> </a:t>
            </a:r>
            <a:r>
              <a:rPr dirty="0" sz="900" spc="5">
                <a:latin typeface="Tahoma"/>
                <a:cs typeface="Tahoma"/>
              </a:rPr>
              <a:t>A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25">
                <a:latin typeface="Tahoma"/>
                <a:cs typeface="Tahoma"/>
              </a:rPr>
              <a:t>cu</a:t>
            </a:r>
            <a:r>
              <a:rPr dirty="0" sz="900" spc="5">
                <a:latin typeface="Tahoma"/>
                <a:cs typeface="Tahoma"/>
              </a:rPr>
              <a:t>r</a:t>
            </a:r>
            <a:r>
              <a:rPr dirty="0" sz="900">
                <a:latin typeface="Tahoma"/>
                <a:cs typeface="Tahoma"/>
              </a:rPr>
              <a:t>a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15">
                <a:latin typeface="Tahoma"/>
                <a:cs typeface="Tahoma"/>
              </a:rPr>
              <a:t>del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5">
                <a:latin typeface="Tahoma"/>
                <a:cs typeface="Tahoma"/>
              </a:rPr>
              <a:t>Dipartimen</a:t>
            </a:r>
            <a:r>
              <a:rPr dirty="0" sz="900">
                <a:latin typeface="Tahoma"/>
                <a:cs typeface="Tahoma"/>
              </a:rPr>
              <a:t>t</a:t>
            </a:r>
            <a:r>
              <a:rPr dirty="0" sz="900" spc="-15">
                <a:latin typeface="Tahoma"/>
                <a:cs typeface="Tahoma"/>
              </a:rPr>
              <a:t>o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di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20">
                <a:latin typeface="Tahoma"/>
                <a:cs typeface="Tahoma"/>
              </a:rPr>
              <a:t>Beni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20">
                <a:latin typeface="Tahoma"/>
                <a:cs typeface="Tahoma"/>
              </a:rPr>
              <a:t>cultu</a:t>
            </a:r>
            <a:r>
              <a:rPr dirty="0" sz="900" spc="5">
                <a:latin typeface="Tahoma"/>
                <a:cs typeface="Tahoma"/>
              </a:rPr>
              <a:t>r</a:t>
            </a:r>
            <a:r>
              <a:rPr dirty="0" sz="900" spc="10">
                <a:latin typeface="Tahoma"/>
                <a:cs typeface="Tahoma"/>
              </a:rPr>
              <a:t>ali.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48163" y="360006"/>
            <a:ext cx="3100070" cy="349250"/>
          </a:xfrm>
          <a:prstGeom prst="rect">
            <a:avLst/>
          </a:prstGeom>
          <a:solidFill>
            <a:srgbClr val="21B3A8"/>
          </a:solidFill>
        </p:spPr>
        <p:txBody>
          <a:bodyPr wrap="square" lIns="0" tIns="0" rIns="0" bIns="0" rtlCol="0" vert="horz">
            <a:spAutoFit/>
          </a:bodyPr>
          <a:lstStyle/>
          <a:p>
            <a:pPr marL="44450">
              <a:lnSpc>
                <a:spcPct val="100000"/>
              </a:lnSpc>
            </a:pPr>
            <a:r>
              <a:rPr dirty="0" sz="900" spc="10" b="1">
                <a:solidFill>
                  <a:srgbClr val="FFFFFF"/>
                </a:solidFill>
                <a:latin typeface="Trebuchet MS"/>
                <a:cs typeface="Trebuchet MS"/>
              </a:rPr>
              <a:t>ALLA</a:t>
            </a:r>
            <a:r>
              <a:rPr dirty="0" sz="900" spc="-6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20" b="1">
                <a:solidFill>
                  <a:srgbClr val="FFFFFF"/>
                </a:solidFill>
                <a:latin typeface="Trebuchet MS"/>
                <a:cs typeface="Trebuchet MS"/>
              </a:rPr>
              <a:t>RICER</a:t>
            </a:r>
            <a:r>
              <a:rPr dirty="0" sz="900" spc="15" b="1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900" b="1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900" spc="-6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30" b="1">
                <a:solidFill>
                  <a:srgbClr val="FFFFFF"/>
                </a:solidFill>
                <a:latin typeface="Trebuchet MS"/>
                <a:cs typeface="Trebuchet MS"/>
              </a:rPr>
              <a:t>DI...UNO</a:t>
            </a:r>
            <a:r>
              <a:rPr dirty="0" sz="900" spc="-6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5" b="1">
                <a:solidFill>
                  <a:srgbClr val="FFFFFF"/>
                </a:solidFill>
                <a:latin typeface="Trebuchet MS"/>
                <a:cs typeface="Trebuchet MS"/>
              </a:rPr>
              <a:t>SGUARDO</a:t>
            </a:r>
            <a:r>
              <a:rPr dirty="0" sz="900" spc="-6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25" b="1">
                <a:solidFill>
                  <a:srgbClr val="FFFFFF"/>
                </a:solidFill>
                <a:latin typeface="Trebuchet MS"/>
                <a:cs typeface="Trebuchet MS"/>
              </a:rPr>
              <a:t>SUL</a:t>
            </a:r>
            <a:r>
              <a:rPr dirty="0" sz="900" spc="-6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b="1">
                <a:solidFill>
                  <a:srgbClr val="FFFFFF"/>
                </a:solidFill>
                <a:latin typeface="Trebuchet MS"/>
                <a:cs typeface="Trebuchet MS"/>
              </a:rPr>
              <a:t>MONDO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31300" y="704296"/>
            <a:ext cx="213360" cy="406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000" spc="-95" b="1">
                <a:solidFill>
                  <a:srgbClr val="21B3A8"/>
                </a:solidFill>
                <a:latin typeface="Trebuchet MS"/>
                <a:cs typeface="Trebuchet MS"/>
              </a:rPr>
              <a:t>•</a:t>
            </a:r>
            <a:endParaRPr sz="30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45648" y="844830"/>
            <a:ext cx="295084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20" b="1">
                <a:solidFill>
                  <a:srgbClr val="21B3A8"/>
                </a:solidFill>
                <a:latin typeface="Trebuchet MS"/>
                <a:cs typeface="Trebuchet MS"/>
              </a:rPr>
              <a:t>Diritti</a:t>
            </a:r>
            <a:r>
              <a:rPr dirty="0" sz="900" spc="-65" b="1">
                <a:solidFill>
                  <a:srgbClr val="21B3A8"/>
                </a:solidFill>
                <a:latin typeface="Trebuchet MS"/>
                <a:cs typeface="Trebuchet MS"/>
              </a:rPr>
              <a:t> </a:t>
            </a:r>
            <a:r>
              <a:rPr dirty="0" sz="900" spc="-25" b="1">
                <a:solidFill>
                  <a:srgbClr val="21B3A8"/>
                </a:solidFill>
                <a:latin typeface="Trebuchet MS"/>
                <a:cs typeface="Trebuchet MS"/>
              </a:rPr>
              <a:t>dei</a:t>
            </a:r>
            <a:r>
              <a:rPr dirty="0" sz="900" spc="-65" b="1">
                <a:solidFill>
                  <a:srgbClr val="21B3A8"/>
                </a:solidFill>
                <a:latin typeface="Trebuchet MS"/>
                <a:cs typeface="Trebuchet MS"/>
              </a:rPr>
              <a:t> </a:t>
            </a:r>
            <a:r>
              <a:rPr dirty="0" sz="900" spc="-15" b="1">
                <a:solidFill>
                  <a:srgbClr val="21B3A8"/>
                </a:solidFill>
                <a:latin typeface="Trebuchet MS"/>
                <a:cs typeface="Trebuchet MS"/>
              </a:rPr>
              <a:t>popoli</a:t>
            </a:r>
            <a:r>
              <a:rPr dirty="0" sz="900" spc="-65" b="1">
                <a:solidFill>
                  <a:srgbClr val="21B3A8"/>
                </a:solidFill>
                <a:latin typeface="Trebuchet MS"/>
                <a:cs typeface="Trebuchet MS"/>
              </a:rPr>
              <a:t> </a:t>
            </a:r>
            <a:r>
              <a:rPr dirty="0" sz="900" spc="-15" b="1">
                <a:solidFill>
                  <a:srgbClr val="21B3A8"/>
                </a:solidFill>
                <a:latin typeface="Trebuchet MS"/>
                <a:cs typeface="Trebuchet MS"/>
              </a:rPr>
              <a:t>indigeni</a:t>
            </a:r>
            <a:r>
              <a:rPr dirty="0" sz="900" spc="-65" b="1">
                <a:solidFill>
                  <a:srgbClr val="21B3A8"/>
                </a:solidFill>
                <a:latin typeface="Trebuchet MS"/>
                <a:cs typeface="Trebuchet MS"/>
              </a:rPr>
              <a:t> </a:t>
            </a:r>
            <a:r>
              <a:rPr dirty="0" sz="900" spc="-20" b="1">
                <a:solidFill>
                  <a:srgbClr val="21B3A8"/>
                </a:solidFill>
                <a:latin typeface="Trebuchet MS"/>
                <a:cs typeface="Trebuchet MS"/>
              </a:rPr>
              <a:t>in</a:t>
            </a:r>
            <a:r>
              <a:rPr dirty="0" sz="900" spc="-65" b="1">
                <a:solidFill>
                  <a:srgbClr val="21B3A8"/>
                </a:solidFill>
                <a:latin typeface="Trebuchet MS"/>
                <a:cs typeface="Trebuchet MS"/>
              </a:rPr>
              <a:t> </a:t>
            </a:r>
            <a:r>
              <a:rPr dirty="0" sz="900" spc="40" b="1">
                <a:solidFill>
                  <a:srgbClr val="21B3A8"/>
                </a:solidFill>
                <a:latin typeface="Trebuchet MS"/>
                <a:cs typeface="Trebuchet MS"/>
              </a:rPr>
              <a:t>B</a:t>
            </a:r>
            <a:r>
              <a:rPr dirty="0" sz="900" spc="20" b="1">
                <a:solidFill>
                  <a:srgbClr val="21B3A8"/>
                </a:solidFill>
                <a:latin typeface="Trebuchet MS"/>
                <a:cs typeface="Trebuchet MS"/>
              </a:rPr>
              <a:t>r</a:t>
            </a:r>
            <a:r>
              <a:rPr dirty="0" sz="900" spc="15" b="1">
                <a:solidFill>
                  <a:srgbClr val="21B3A8"/>
                </a:solidFill>
                <a:latin typeface="Trebuchet MS"/>
                <a:cs typeface="Trebuchet MS"/>
              </a:rPr>
              <a:t>asi</a:t>
            </a:r>
            <a:r>
              <a:rPr dirty="0" sz="900" b="1">
                <a:solidFill>
                  <a:srgbClr val="21B3A8"/>
                </a:solidFill>
                <a:latin typeface="Trebuchet MS"/>
                <a:cs typeface="Trebuchet MS"/>
              </a:rPr>
              <a:t>l</a:t>
            </a:r>
            <a:r>
              <a:rPr dirty="0" sz="900" spc="-45" b="1">
                <a:solidFill>
                  <a:srgbClr val="21B3A8"/>
                </a:solidFill>
                <a:latin typeface="Trebuchet MS"/>
                <a:cs typeface="Trebuchet MS"/>
              </a:rPr>
              <a:t>e:</a:t>
            </a:r>
            <a:r>
              <a:rPr dirty="0" sz="900" spc="-65" b="1">
                <a:solidFill>
                  <a:srgbClr val="21B3A8"/>
                </a:solidFill>
                <a:latin typeface="Trebuchet MS"/>
                <a:cs typeface="Trebuchet MS"/>
              </a:rPr>
              <a:t> </a:t>
            </a:r>
            <a:r>
              <a:rPr dirty="0" sz="900" b="1">
                <a:solidFill>
                  <a:srgbClr val="21B3A8"/>
                </a:solidFill>
                <a:latin typeface="Trebuchet MS"/>
                <a:cs typeface="Trebuchet MS"/>
              </a:rPr>
              <a:t>il</a:t>
            </a:r>
            <a:r>
              <a:rPr dirty="0" sz="900" spc="-65" b="1">
                <a:solidFill>
                  <a:srgbClr val="21B3A8"/>
                </a:solidFill>
                <a:latin typeface="Trebuchet MS"/>
                <a:cs typeface="Trebuchet MS"/>
              </a:rPr>
              <a:t> </a:t>
            </a:r>
            <a:r>
              <a:rPr dirty="0" sz="900" spc="-40" b="1">
                <a:solidFill>
                  <a:srgbClr val="21B3A8"/>
                </a:solidFill>
                <a:latin typeface="Trebuchet MS"/>
                <a:cs typeface="Trebuchet MS"/>
              </a:rPr>
              <a:t>c</a:t>
            </a:r>
            <a:r>
              <a:rPr dirty="0" sz="900" spc="10" b="1">
                <a:solidFill>
                  <a:srgbClr val="21B3A8"/>
                </a:solidFill>
                <a:latin typeface="Trebuchet MS"/>
                <a:cs typeface="Trebuchet MS"/>
              </a:rPr>
              <a:t>aso</a:t>
            </a:r>
            <a:r>
              <a:rPr dirty="0" sz="900" spc="-65" b="1">
                <a:solidFill>
                  <a:srgbClr val="21B3A8"/>
                </a:solidFill>
                <a:latin typeface="Trebuchet MS"/>
                <a:cs typeface="Trebuchet MS"/>
              </a:rPr>
              <a:t> </a:t>
            </a:r>
            <a:r>
              <a:rPr dirty="0" sz="900" b="1">
                <a:solidFill>
                  <a:srgbClr val="21B3A8"/>
                </a:solidFill>
                <a:latin typeface="Trebuchet MS"/>
                <a:cs typeface="Trebuchet MS"/>
              </a:rPr>
              <a:t>degli</a:t>
            </a:r>
            <a:r>
              <a:rPr dirty="0" sz="900" spc="-65" b="1">
                <a:solidFill>
                  <a:srgbClr val="21B3A8"/>
                </a:solidFill>
                <a:latin typeface="Trebuchet MS"/>
                <a:cs typeface="Trebuchet MS"/>
              </a:rPr>
              <a:t> </a:t>
            </a:r>
            <a:r>
              <a:rPr dirty="0" sz="900" spc="-10" b="1">
                <a:solidFill>
                  <a:srgbClr val="21B3A8"/>
                </a:solidFill>
                <a:latin typeface="Trebuchet MS"/>
                <a:cs typeface="Trebuchet MS"/>
              </a:rPr>
              <a:t>X</a:t>
            </a:r>
            <a:r>
              <a:rPr dirty="0" sz="900" spc="5" b="1">
                <a:solidFill>
                  <a:srgbClr val="21B3A8"/>
                </a:solidFill>
                <a:latin typeface="Trebuchet MS"/>
                <a:cs typeface="Trebuchet MS"/>
              </a:rPr>
              <a:t>ok</a:t>
            </a:r>
            <a:r>
              <a:rPr dirty="0" sz="900" spc="-10" b="1">
                <a:solidFill>
                  <a:srgbClr val="21B3A8"/>
                </a:solidFill>
                <a:latin typeface="Trebuchet MS"/>
                <a:cs typeface="Trebuchet MS"/>
              </a:rPr>
              <a:t>l</a:t>
            </a:r>
            <a:r>
              <a:rPr dirty="0" sz="900" b="1">
                <a:solidFill>
                  <a:srgbClr val="21B3A8"/>
                </a:solidFill>
                <a:latin typeface="Trebuchet MS"/>
                <a:cs typeface="Trebuchet MS"/>
              </a:rPr>
              <a:t>eng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731300" y="982136"/>
            <a:ext cx="3230245" cy="13741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1056640">
              <a:lnSpc>
                <a:spcPct val="100000"/>
              </a:lnSpc>
            </a:pPr>
            <a:r>
              <a:rPr dirty="0" sz="900" spc="20">
                <a:latin typeface="Tahoma"/>
                <a:cs typeface="Tahoma"/>
              </a:rPr>
              <a:t>Biblio</a:t>
            </a:r>
            <a:r>
              <a:rPr dirty="0" sz="900" spc="10">
                <a:latin typeface="Tahoma"/>
                <a:cs typeface="Tahoma"/>
              </a:rPr>
              <a:t>t</a:t>
            </a:r>
            <a:r>
              <a:rPr dirty="0" sz="900" spc="10">
                <a:latin typeface="Tahoma"/>
                <a:cs typeface="Tahoma"/>
              </a:rPr>
              <a:t>e</a:t>
            </a:r>
            <a:r>
              <a:rPr dirty="0" sz="900" spc="5">
                <a:latin typeface="Tahoma"/>
                <a:cs typeface="Tahoma"/>
              </a:rPr>
              <a:t>c</a:t>
            </a:r>
            <a:r>
              <a:rPr dirty="0" sz="900" spc="-20">
                <a:latin typeface="Tahoma"/>
                <a:cs typeface="Tahoma"/>
              </a:rPr>
              <a:t>a,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55">
                <a:latin typeface="Tahoma"/>
                <a:cs typeface="Tahoma"/>
              </a:rPr>
              <a:t>P</a:t>
            </a:r>
            <a:r>
              <a:rPr dirty="0" sz="900" spc="10">
                <a:latin typeface="Tahoma"/>
                <a:cs typeface="Tahoma"/>
              </a:rPr>
              <a:t>alazzo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30">
                <a:latin typeface="Tahoma"/>
                <a:cs typeface="Tahoma"/>
              </a:rPr>
              <a:t>Cor</a:t>
            </a:r>
            <a:r>
              <a:rPr dirty="0" sz="900" spc="10">
                <a:latin typeface="Tahoma"/>
                <a:cs typeface="Tahoma"/>
              </a:rPr>
              <a:t>r</a:t>
            </a:r>
            <a:r>
              <a:rPr dirty="0" sz="900">
                <a:latin typeface="Tahoma"/>
                <a:cs typeface="Tahoma"/>
              </a:rPr>
              <a:t>adini,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-15">
                <a:latin typeface="Tahoma"/>
                <a:cs typeface="Tahoma"/>
              </a:rPr>
              <a:t>via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15">
                <a:latin typeface="Tahoma"/>
                <a:cs typeface="Tahoma"/>
              </a:rPr>
              <a:t>Mariani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-25">
                <a:latin typeface="Tahoma"/>
                <a:cs typeface="Tahoma"/>
              </a:rPr>
              <a:t>5</a:t>
            </a:r>
            <a:r>
              <a:rPr dirty="0" sz="900" spc="-15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O</a:t>
            </a:r>
            <a:r>
              <a:rPr dirty="0" sz="900" spc="-30">
                <a:latin typeface="Tahoma"/>
                <a:cs typeface="Tahoma"/>
              </a:rPr>
              <a:t>r</a:t>
            </a:r>
            <a:r>
              <a:rPr dirty="0" sz="900">
                <a:latin typeface="Tahoma"/>
                <a:cs typeface="Tahoma"/>
              </a:rPr>
              <a:t>e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-30">
                <a:latin typeface="Tahoma"/>
                <a:cs typeface="Tahoma"/>
              </a:rPr>
              <a:t>20.00</a:t>
            </a:r>
            <a:endParaRPr sz="900">
              <a:latin typeface="Tahoma"/>
              <a:cs typeface="Tahoma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900" spc="-45">
                <a:latin typeface="Tahoma"/>
                <a:cs typeface="Tahoma"/>
              </a:rPr>
              <a:t>In</a:t>
            </a:r>
            <a:r>
              <a:rPr dirty="0" sz="900" spc="-45">
                <a:latin typeface="Tahoma"/>
                <a:cs typeface="Tahoma"/>
              </a:rPr>
              <a:t> </a:t>
            </a:r>
            <a:r>
              <a:rPr dirty="0" sz="900" spc="-114">
                <a:latin typeface="Tahoma"/>
                <a:cs typeface="Tahoma"/>
              </a:rPr>
              <a:t> </a:t>
            </a:r>
            <a:r>
              <a:rPr dirty="0" sz="900" spc="20">
                <a:latin typeface="Tahoma"/>
                <a:cs typeface="Tahoma"/>
              </a:rPr>
              <a:t>di</a:t>
            </a:r>
            <a:r>
              <a:rPr dirty="0" sz="900" spc="-15">
                <a:latin typeface="Tahoma"/>
                <a:cs typeface="Tahoma"/>
              </a:rPr>
              <a:t>r</a:t>
            </a:r>
            <a:r>
              <a:rPr dirty="0" sz="900">
                <a:latin typeface="Tahoma"/>
                <a:cs typeface="Tahoma"/>
              </a:rPr>
              <a:t>et</a:t>
            </a:r>
            <a:r>
              <a:rPr dirty="0" sz="900" spc="-5">
                <a:latin typeface="Tahoma"/>
                <a:cs typeface="Tahoma"/>
              </a:rPr>
              <a:t>t</a:t>
            </a:r>
            <a:r>
              <a:rPr dirty="0" sz="900">
                <a:latin typeface="Tahoma"/>
                <a:cs typeface="Tahoma"/>
              </a:rPr>
              <a:t>a </a:t>
            </a:r>
            <a:r>
              <a:rPr dirty="0" sz="900" spc="-114">
                <a:latin typeface="Tahoma"/>
                <a:cs typeface="Tahoma"/>
              </a:rPr>
              <a:t> </a:t>
            </a:r>
            <a:r>
              <a:rPr dirty="0" sz="900" spc="20">
                <a:latin typeface="Tahoma"/>
                <a:cs typeface="Tahoma"/>
              </a:rPr>
              <a:t>dalla</a:t>
            </a:r>
            <a:r>
              <a:rPr dirty="0" sz="900">
                <a:latin typeface="Tahoma"/>
                <a:cs typeface="Tahoma"/>
              </a:rPr>
              <a:t> </a:t>
            </a:r>
            <a:r>
              <a:rPr dirty="0" sz="900" spc="-114">
                <a:latin typeface="Tahoma"/>
                <a:cs typeface="Tahoma"/>
              </a:rPr>
              <a:t> </a:t>
            </a:r>
            <a:r>
              <a:rPr dirty="0" sz="900" spc="35">
                <a:latin typeface="Tahoma"/>
                <a:cs typeface="Tahoma"/>
              </a:rPr>
              <a:t>a</a:t>
            </a:r>
            <a:r>
              <a:rPr dirty="0" sz="900" spc="5">
                <a:latin typeface="Tahoma"/>
                <a:cs typeface="Tahoma"/>
              </a:rPr>
              <a:t>l</a:t>
            </a:r>
            <a:r>
              <a:rPr dirty="0" sz="900">
                <a:latin typeface="Tahoma"/>
                <a:cs typeface="Tahoma"/>
              </a:rPr>
              <a:t>deia</a:t>
            </a:r>
            <a:r>
              <a:rPr dirty="0" sz="900">
                <a:latin typeface="Tahoma"/>
                <a:cs typeface="Tahoma"/>
              </a:rPr>
              <a:t> </a:t>
            </a:r>
            <a:r>
              <a:rPr dirty="0" sz="900" spc="-114">
                <a:latin typeface="Tahoma"/>
                <a:cs typeface="Tahoma"/>
              </a:rPr>
              <a:t> </a:t>
            </a:r>
            <a:r>
              <a:rPr dirty="0" sz="900" spc="-10">
                <a:latin typeface="Tahoma"/>
                <a:cs typeface="Tahoma"/>
              </a:rPr>
              <a:t>(villaggio)</a:t>
            </a:r>
            <a:r>
              <a:rPr dirty="0" sz="900">
                <a:latin typeface="Tahoma"/>
                <a:cs typeface="Tahoma"/>
              </a:rPr>
              <a:t> </a:t>
            </a:r>
            <a:r>
              <a:rPr dirty="0" sz="900" spc="-114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di</a:t>
            </a:r>
            <a:r>
              <a:rPr dirty="0" sz="900">
                <a:latin typeface="Tahoma"/>
                <a:cs typeface="Tahoma"/>
              </a:rPr>
              <a:t> </a:t>
            </a:r>
            <a:r>
              <a:rPr dirty="0" sz="900" spc="-114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Bugio,</a:t>
            </a:r>
            <a:r>
              <a:rPr dirty="0" sz="900">
                <a:latin typeface="Tahoma"/>
                <a:cs typeface="Tahoma"/>
              </a:rPr>
              <a:t> </a:t>
            </a:r>
            <a:r>
              <a:rPr dirty="0" sz="900" spc="-114">
                <a:latin typeface="Tahoma"/>
                <a:cs typeface="Tahoma"/>
              </a:rPr>
              <a:t> </a:t>
            </a:r>
            <a:r>
              <a:rPr dirty="0" sz="900" spc="20">
                <a:latin typeface="Tahoma"/>
                <a:cs typeface="Tahoma"/>
              </a:rPr>
              <a:t>p</a:t>
            </a:r>
            <a:r>
              <a:rPr dirty="0" sz="900" spc="-15">
                <a:latin typeface="Tahoma"/>
                <a:cs typeface="Tahoma"/>
              </a:rPr>
              <a:t>r</a:t>
            </a:r>
            <a:r>
              <a:rPr dirty="0" sz="900" spc="20">
                <a:latin typeface="Tahoma"/>
                <a:cs typeface="Tahoma"/>
              </a:rPr>
              <a:t>e</a:t>
            </a:r>
            <a:r>
              <a:rPr dirty="0" sz="900" spc="15">
                <a:latin typeface="Tahoma"/>
                <a:cs typeface="Tahoma"/>
              </a:rPr>
              <a:t>s</a:t>
            </a:r>
            <a:r>
              <a:rPr dirty="0" sz="900" spc="10">
                <a:latin typeface="Tahoma"/>
                <a:cs typeface="Tahoma"/>
              </a:rPr>
              <a:t>so</a:t>
            </a:r>
            <a:r>
              <a:rPr dirty="0" sz="900">
                <a:latin typeface="Tahoma"/>
                <a:cs typeface="Tahoma"/>
              </a:rPr>
              <a:t> </a:t>
            </a:r>
            <a:r>
              <a:rPr dirty="0" sz="900" spc="-114">
                <a:latin typeface="Tahoma"/>
                <a:cs typeface="Tahoma"/>
              </a:rPr>
              <a:t> </a:t>
            </a:r>
            <a:r>
              <a:rPr dirty="0" sz="900" spc="25">
                <a:latin typeface="Tahoma"/>
                <a:cs typeface="Tahoma"/>
              </a:rPr>
              <a:t>la</a:t>
            </a:r>
            <a:r>
              <a:rPr dirty="0" sz="900">
                <a:latin typeface="Tahoma"/>
                <a:cs typeface="Tahoma"/>
              </a:rPr>
              <a:t> </a:t>
            </a:r>
            <a:r>
              <a:rPr dirty="0" sz="900" spc="-114">
                <a:latin typeface="Tahoma"/>
                <a:cs typeface="Tahoma"/>
              </a:rPr>
              <a:t> </a:t>
            </a:r>
            <a:r>
              <a:rPr dirty="0" sz="900" spc="5">
                <a:latin typeface="Tahoma"/>
                <a:cs typeface="Tahoma"/>
              </a:rPr>
              <a:t>cit</a:t>
            </a:r>
            <a:r>
              <a:rPr dirty="0" sz="900">
                <a:latin typeface="Tahoma"/>
                <a:cs typeface="Tahoma"/>
              </a:rPr>
              <a:t>t</a:t>
            </a:r>
            <a:r>
              <a:rPr dirty="0" sz="900">
                <a:latin typeface="Tahoma"/>
                <a:cs typeface="Tahoma"/>
              </a:rPr>
              <a:t>à </a:t>
            </a:r>
            <a:r>
              <a:rPr dirty="0" sz="900" spc="-114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di</a:t>
            </a:r>
            <a:r>
              <a:rPr dirty="0" sz="900">
                <a:latin typeface="Tahoma"/>
                <a:cs typeface="Tahoma"/>
              </a:rPr>
              <a:t> </a:t>
            </a:r>
            <a:r>
              <a:rPr dirty="0" sz="900" spc="-10">
                <a:latin typeface="Tahoma"/>
                <a:cs typeface="Tahoma"/>
              </a:rPr>
              <a:t>Dou</a:t>
            </a:r>
            <a:r>
              <a:rPr dirty="0" sz="900" spc="-10">
                <a:latin typeface="Tahoma"/>
                <a:cs typeface="Tahoma"/>
              </a:rPr>
              <a:t>t</a:t>
            </a:r>
            <a:r>
              <a:rPr dirty="0" sz="900" spc="20">
                <a:latin typeface="Tahoma"/>
                <a:cs typeface="Tahoma"/>
              </a:rPr>
              <a:t>or</a:t>
            </a:r>
            <a:r>
              <a:rPr dirty="0" sz="900">
                <a:latin typeface="Tahoma"/>
                <a:cs typeface="Tahoma"/>
              </a:rPr>
              <a:t> </a:t>
            </a:r>
            <a:r>
              <a:rPr dirty="0" sz="900" spc="-110">
                <a:latin typeface="Tahoma"/>
                <a:cs typeface="Tahoma"/>
              </a:rPr>
              <a:t> </a:t>
            </a:r>
            <a:r>
              <a:rPr dirty="0" sz="900" spc="55">
                <a:latin typeface="Tahoma"/>
                <a:cs typeface="Tahoma"/>
              </a:rPr>
              <a:t>P</a:t>
            </a:r>
            <a:r>
              <a:rPr dirty="0" sz="900">
                <a:latin typeface="Tahoma"/>
                <a:cs typeface="Tahoma"/>
              </a:rPr>
              <a:t>edrinho, </a:t>
            </a:r>
            <a:r>
              <a:rPr dirty="0" sz="900" spc="-110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vicino </a:t>
            </a:r>
            <a:r>
              <a:rPr dirty="0" sz="900" spc="-110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a </a:t>
            </a:r>
            <a:r>
              <a:rPr dirty="0" sz="900" spc="-110">
                <a:latin typeface="Tahoma"/>
                <a:cs typeface="Tahoma"/>
              </a:rPr>
              <a:t> </a:t>
            </a:r>
            <a:r>
              <a:rPr dirty="0" sz="900" spc="10">
                <a:latin typeface="Tahoma"/>
                <a:cs typeface="Tahoma"/>
              </a:rPr>
              <a:t>Blumenau,</a:t>
            </a:r>
            <a:r>
              <a:rPr dirty="0" sz="900">
                <a:latin typeface="Tahoma"/>
                <a:cs typeface="Tahoma"/>
              </a:rPr>
              <a:t> </a:t>
            </a:r>
            <a:r>
              <a:rPr dirty="0" sz="900" spc="-110">
                <a:latin typeface="Tahoma"/>
                <a:cs typeface="Tahoma"/>
              </a:rPr>
              <a:t> </a:t>
            </a:r>
            <a:r>
              <a:rPr dirty="0" sz="900" spc="20">
                <a:latin typeface="Tahoma"/>
                <a:cs typeface="Tahoma"/>
              </a:rPr>
              <a:t>nella</a:t>
            </a:r>
            <a:r>
              <a:rPr dirty="0" sz="900">
                <a:latin typeface="Tahoma"/>
                <a:cs typeface="Tahoma"/>
              </a:rPr>
              <a:t> </a:t>
            </a:r>
            <a:r>
              <a:rPr dirty="0" sz="900" spc="-110">
                <a:latin typeface="Tahoma"/>
                <a:cs typeface="Tahoma"/>
              </a:rPr>
              <a:t> </a:t>
            </a:r>
            <a:r>
              <a:rPr dirty="0" sz="900" spc="20">
                <a:latin typeface="Tahoma"/>
                <a:cs typeface="Tahoma"/>
              </a:rPr>
              <a:t>r</a:t>
            </a:r>
            <a:r>
              <a:rPr dirty="0" sz="900">
                <a:latin typeface="Tahoma"/>
                <a:cs typeface="Tahoma"/>
              </a:rPr>
              <a:t>egione </a:t>
            </a:r>
            <a:r>
              <a:rPr dirty="0" sz="900" spc="-110">
                <a:latin typeface="Tahoma"/>
                <a:cs typeface="Tahoma"/>
              </a:rPr>
              <a:t> </a:t>
            </a:r>
            <a:r>
              <a:rPr dirty="0" sz="900" spc="15">
                <a:latin typeface="Tahoma"/>
                <a:cs typeface="Tahoma"/>
              </a:rPr>
              <a:t>del</a:t>
            </a:r>
            <a:r>
              <a:rPr dirty="0" sz="900">
                <a:latin typeface="Tahoma"/>
                <a:cs typeface="Tahoma"/>
              </a:rPr>
              <a:t> </a:t>
            </a:r>
            <a:r>
              <a:rPr dirty="0" sz="900" spc="-110">
                <a:latin typeface="Tahoma"/>
                <a:cs typeface="Tahoma"/>
              </a:rPr>
              <a:t> </a:t>
            </a:r>
            <a:r>
              <a:rPr dirty="0" sz="900" spc="-90">
                <a:latin typeface="Tahoma"/>
                <a:cs typeface="Tahoma"/>
              </a:rPr>
              <a:t>V</a:t>
            </a:r>
            <a:r>
              <a:rPr dirty="0" sz="900" spc="35">
                <a:latin typeface="Tahoma"/>
                <a:cs typeface="Tahoma"/>
              </a:rPr>
              <a:t>a</a:t>
            </a:r>
            <a:r>
              <a:rPr dirty="0" sz="900" spc="5">
                <a:latin typeface="Tahoma"/>
                <a:cs typeface="Tahoma"/>
              </a:rPr>
              <a:t>l</a:t>
            </a:r>
            <a:r>
              <a:rPr dirty="0" sz="900">
                <a:latin typeface="Tahoma"/>
                <a:cs typeface="Tahoma"/>
              </a:rPr>
              <a:t>e</a:t>
            </a:r>
            <a:r>
              <a:rPr dirty="0" sz="900">
                <a:latin typeface="Tahoma"/>
                <a:cs typeface="Tahoma"/>
              </a:rPr>
              <a:t> </a:t>
            </a:r>
            <a:r>
              <a:rPr dirty="0" sz="900" spc="-10">
                <a:latin typeface="Tahoma"/>
                <a:cs typeface="Tahoma"/>
              </a:rPr>
              <a:t>do</a:t>
            </a:r>
            <a:r>
              <a:rPr dirty="0" sz="900" spc="140">
                <a:latin typeface="Tahoma"/>
                <a:cs typeface="Tahoma"/>
              </a:rPr>
              <a:t> </a:t>
            </a:r>
            <a:r>
              <a:rPr dirty="0" sz="900" spc="-50">
                <a:latin typeface="Tahoma"/>
                <a:cs typeface="Tahoma"/>
              </a:rPr>
              <a:t>I</a:t>
            </a:r>
            <a:r>
              <a:rPr dirty="0" sz="900" spc="-50">
                <a:latin typeface="Tahoma"/>
                <a:cs typeface="Tahoma"/>
              </a:rPr>
              <a:t>t</a:t>
            </a:r>
            <a:r>
              <a:rPr dirty="0" sz="900" spc="-10">
                <a:latin typeface="Tahoma"/>
                <a:cs typeface="Tahoma"/>
              </a:rPr>
              <a:t>ajaí,</a:t>
            </a:r>
            <a:r>
              <a:rPr dirty="0" sz="900" spc="140">
                <a:latin typeface="Tahoma"/>
                <a:cs typeface="Tahoma"/>
              </a:rPr>
              <a:t> </a:t>
            </a:r>
            <a:r>
              <a:rPr dirty="0" sz="900" spc="5">
                <a:latin typeface="Tahoma"/>
                <a:cs typeface="Tahoma"/>
              </a:rPr>
              <a:t>San</a:t>
            </a:r>
            <a:r>
              <a:rPr dirty="0" sz="900" spc="-5">
                <a:latin typeface="Tahoma"/>
                <a:cs typeface="Tahoma"/>
              </a:rPr>
              <a:t>t</a:t>
            </a:r>
            <a:r>
              <a:rPr dirty="0" sz="900">
                <a:latin typeface="Tahoma"/>
                <a:cs typeface="Tahoma"/>
              </a:rPr>
              <a:t>a</a:t>
            </a:r>
            <a:r>
              <a:rPr dirty="0" sz="900" spc="140">
                <a:latin typeface="Tahoma"/>
                <a:cs typeface="Tahoma"/>
              </a:rPr>
              <a:t> </a:t>
            </a:r>
            <a:r>
              <a:rPr dirty="0" sz="900" spc="10">
                <a:latin typeface="Tahoma"/>
                <a:cs typeface="Tahoma"/>
              </a:rPr>
              <a:t>Ca</a:t>
            </a:r>
            <a:r>
              <a:rPr dirty="0" sz="900">
                <a:latin typeface="Tahoma"/>
                <a:cs typeface="Tahoma"/>
              </a:rPr>
              <a:t>t</a:t>
            </a:r>
            <a:r>
              <a:rPr dirty="0" sz="900" spc="5">
                <a:latin typeface="Tahoma"/>
                <a:cs typeface="Tahoma"/>
              </a:rPr>
              <a:t>arina,</a:t>
            </a:r>
            <a:r>
              <a:rPr dirty="0" sz="900" spc="140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una</a:t>
            </a:r>
            <a:r>
              <a:rPr dirty="0" sz="900" spc="140">
                <a:latin typeface="Tahoma"/>
                <a:cs typeface="Tahoma"/>
              </a:rPr>
              <a:t> </a:t>
            </a:r>
            <a:r>
              <a:rPr dirty="0" sz="900" spc="-5">
                <a:latin typeface="Tahoma"/>
                <a:cs typeface="Tahoma"/>
              </a:rPr>
              <a:t>video</a:t>
            </a:r>
            <a:r>
              <a:rPr dirty="0" sz="900" spc="-20">
                <a:latin typeface="Tahoma"/>
                <a:cs typeface="Tahoma"/>
              </a:rPr>
              <a:t>c</a:t>
            </a:r>
            <a:r>
              <a:rPr dirty="0" sz="900" spc="-5">
                <a:latin typeface="Tahoma"/>
                <a:cs typeface="Tahoma"/>
              </a:rPr>
              <a:t>on</a:t>
            </a:r>
            <a:r>
              <a:rPr dirty="0" sz="900" spc="-20">
                <a:latin typeface="Tahoma"/>
                <a:cs typeface="Tahoma"/>
              </a:rPr>
              <a:t>f</a:t>
            </a:r>
            <a:r>
              <a:rPr dirty="0" sz="900" spc="30">
                <a:latin typeface="Tahoma"/>
                <a:cs typeface="Tahoma"/>
              </a:rPr>
              <a:t>e</a:t>
            </a:r>
            <a:r>
              <a:rPr dirty="0" sz="900" spc="-10">
                <a:latin typeface="Tahoma"/>
                <a:cs typeface="Tahoma"/>
              </a:rPr>
              <a:t>r</a:t>
            </a:r>
            <a:r>
              <a:rPr dirty="0" sz="900">
                <a:latin typeface="Tahoma"/>
                <a:cs typeface="Tahoma"/>
              </a:rPr>
              <a:t>enza</a:t>
            </a:r>
            <a:r>
              <a:rPr dirty="0" sz="900" spc="140">
                <a:latin typeface="Tahoma"/>
                <a:cs typeface="Tahoma"/>
              </a:rPr>
              <a:t> </a:t>
            </a:r>
            <a:r>
              <a:rPr dirty="0" sz="900" spc="5">
                <a:latin typeface="Tahoma"/>
                <a:cs typeface="Tahoma"/>
              </a:rPr>
              <a:t>c</a:t>
            </a:r>
            <a:r>
              <a:rPr dirty="0" sz="900" spc="-5">
                <a:latin typeface="Tahoma"/>
                <a:cs typeface="Tahoma"/>
              </a:rPr>
              <a:t>on</a:t>
            </a:r>
            <a:r>
              <a:rPr dirty="0" sz="900" spc="140">
                <a:latin typeface="Tahoma"/>
                <a:cs typeface="Tahoma"/>
              </a:rPr>
              <a:t> </a:t>
            </a:r>
            <a:r>
              <a:rPr dirty="0" sz="900" spc="15">
                <a:latin typeface="Tahoma"/>
                <a:cs typeface="Tahoma"/>
              </a:rPr>
              <a:t>Ge</a:t>
            </a:r>
            <a:r>
              <a:rPr dirty="0" sz="900" spc="-5">
                <a:latin typeface="Tahoma"/>
                <a:cs typeface="Tahoma"/>
              </a:rPr>
              <a:t>r</a:t>
            </a:r>
            <a:r>
              <a:rPr dirty="0" sz="900" spc="35">
                <a:latin typeface="Tahoma"/>
                <a:cs typeface="Tahoma"/>
              </a:rPr>
              <a:t>a</a:t>
            </a:r>
            <a:r>
              <a:rPr dirty="0" sz="900" spc="5">
                <a:latin typeface="Tahoma"/>
                <a:cs typeface="Tahoma"/>
              </a:rPr>
              <a:t>l</a:t>
            </a:r>
            <a:r>
              <a:rPr dirty="0" sz="900">
                <a:latin typeface="Tahoma"/>
                <a:cs typeface="Tahoma"/>
              </a:rPr>
              <a:t>dino</a:t>
            </a:r>
            <a:r>
              <a:rPr dirty="0" sz="900">
                <a:latin typeface="Tahoma"/>
                <a:cs typeface="Tahoma"/>
              </a:rPr>
              <a:t> </a:t>
            </a:r>
            <a:r>
              <a:rPr dirty="0" sz="900" spc="55">
                <a:latin typeface="Tahoma"/>
                <a:cs typeface="Tahoma"/>
              </a:rPr>
              <a:t>P</a:t>
            </a:r>
            <a:r>
              <a:rPr dirty="0" sz="900" spc="-5">
                <a:latin typeface="Tahoma"/>
                <a:cs typeface="Tahoma"/>
              </a:rPr>
              <a:t>at</a:t>
            </a:r>
            <a:r>
              <a:rPr dirty="0" sz="900" spc="-10">
                <a:latin typeface="Tahoma"/>
                <a:cs typeface="Tahoma"/>
              </a:rPr>
              <a:t>t</a:t>
            </a:r>
            <a:r>
              <a:rPr dirty="0" sz="900" spc="-20">
                <a:latin typeface="Tahoma"/>
                <a:cs typeface="Tahoma"/>
              </a:rPr>
              <a:t>é,</a:t>
            </a:r>
            <a:r>
              <a:rPr dirty="0" sz="900" spc="-85">
                <a:latin typeface="Tahoma"/>
                <a:cs typeface="Tahoma"/>
              </a:rPr>
              <a:t> </a:t>
            </a:r>
            <a:r>
              <a:rPr dirty="0" sz="900" spc="15">
                <a:latin typeface="Tahoma"/>
                <a:cs typeface="Tahoma"/>
              </a:rPr>
              <a:t>del</a:t>
            </a:r>
            <a:r>
              <a:rPr dirty="0" sz="900" spc="-85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popo</a:t>
            </a:r>
            <a:r>
              <a:rPr dirty="0" sz="900" spc="-10">
                <a:latin typeface="Tahoma"/>
                <a:cs typeface="Tahoma"/>
              </a:rPr>
              <a:t>l</a:t>
            </a:r>
            <a:r>
              <a:rPr dirty="0" sz="900" spc="-15">
                <a:latin typeface="Tahoma"/>
                <a:cs typeface="Tahoma"/>
              </a:rPr>
              <a:t>o</a:t>
            </a:r>
            <a:r>
              <a:rPr dirty="0" sz="900" spc="-85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indigeno</a:t>
            </a:r>
            <a:r>
              <a:rPr dirty="0" sz="900" spc="-85">
                <a:latin typeface="Tahoma"/>
                <a:cs typeface="Tahoma"/>
              </a:rPr>
              <a:t> </a:t>
            </a:r>
            <a:r>
              <a:rPr dirty="0" sz="900" spc="-45">
                <a:latin typeface="Tahoma"/>
                <a:cs typeface="Tahoma"/>
              </a:rPr>
              <a:t>X</a:t>
            </a:r>
            <a:r>
              <a:rPr dirty="0" sz="900" spc="30">
                <a:latin typeface="Tahoma"/>
                <a:cs typeface="Tahoma"/>
              </a:rPr>
              <a:t>ok</a:t>
            </a:r>
            <a:r>
              <a:rPr dirty="0" sz="900">
                <a:latin typeface="Tahoma"/>
                <a:cs typeface="Tahoma"/>
              </a:rPr>
              <a:t>l</a:t>
            </a:r>
            <a:r>
              <a:rPr dirty="0" sz="900" spc="-15">
                <a:latin typeface="Tahoma"/>
                <a:cs typeface="Tahoma"/>
              </a:rPr>
              <a:t>eng,</a:t>
            </a:r>
            <a:r>
              <a:rPr dirty="0" sz="900" spc="-85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e</a:t>
            </a:r>
            <a:r>
              <a:rPr dirty="0" sz="900" spc="-85">
                <a:latin typeface="Tahoma"/>
                <a:cs typeface="Tahoma"/>
              </a:rPr>
              <a:t> </a:t>
            </a:r>
            <a:r>
              <a:rPr dirty="0" sz="900" spc="25">
                <a:latin typeface="Tahoma"/>
                <a:cs typeface="Tahoma"/>
              </a:rPr>
              <a:t>la</a:t>
            </a:r>
            <a:r>
              <a:rPr dirty="0" sz="900" spc="-85">
                <a:latin typeface="Tahoma"/>
                <a:cs typeface="Tahoma"/>
              </a:rPr>
              <a:t> </a:t>
            </a:r>
            <a:r>
              <a:rPr dirty="0" sz="900" spc="20">
                <a:latin typeface="Tahoma"/>
                <a:cs typeface="Tahoma"/>
              </a:rPr>
              <a:t>p</a:t>
            </a:r>
            <a:r>
              <a:rPr dirty="0" sz="900" spc="-15">
                <a:latin typeface="Tahoma"/>
                <a:cs typeface="Tahoma"/>
              </a:rPr>
              <a:t>r</a:t>
            </a:r>
            <a:r>
              <a:rPr dirty="0" sz="900" spc="-10">
                <a:latin typeface="Tahoma"/>
                <a:cs typeface="Tahoma"/>
              </a:rPr>
              <a:t>o</a:t>
            </a:r>
            <a:r>
              <a:rPr dirty="0" sz="900" spc="-55">
                <a:latin typeface="Tahoma"/>
                <a:cs typeface="Tahoma"/>
              </a:rPr>
              <a:t>f</a:t>
            </a:r>
            <a:r>
              <a:rPr dirty="0" sz="900" spc="5">
                <a:latin typeface="Tahoma"/>
                <a:cs typeface="Tahoma"/>
              </a:rPr>
              <a:t>.</a:t>
            </a:r>
            <a:r>
              <a:rPr dirty="0" sz="900">
                <a:latin typeface="Tahoma"/>
                <a:cs typeface="Tahoma"/>
              </a:rPr>
              <a:t>s</a:t>
            </a:r>
            <a:r>
              <a:rPr dirty="0" sz="900" spc="20">
                <a:latin typeface="Tahoma"/>
                <a:cs typeface="Tahoma"/>
              </a:rPr>
              <a:t>sa</a:t>
            </a:r>
            <a:r>
              <a:rPr dirty="0" sz="900" spc="-85">
                <a:latin typeface="Tahoma"/>
                <a:cs typeface="Tahoma"/>
              </a:rPr>
              <a:t> </a:t>
            </a:r>
            <a:r>
              <a:rPr dirty="0" sz="900" spc="35">
                <a:latin typeface="Tahoma"/>
                <a:cs typeface="Tahoma"/>
              </a:rPr>
              <a:t>Ma</a:t>
            </a:r>
            <a:r>
              <a:rPr dirty="0" sz="900" spc="5">
                <a:latin typeface="Tahoma"/>
                <a:cs typeface="Tahoma"/>
              </a:rPr>
              <a:t>r</a:t>
            </a:r>
            <a:r>
              <a:rPr dirty="0" sz="900" spc="20">
                <a:latin typeface="Tahoma"/>
                <a:cs typeface="Tahoma"/>
              </a:rPr>
              <a:t>ali</a:t>
            </a:r>
            <a:r>
              <a:rPr dirty="0" sz="900" spc="15">
                <a:latin typeface="Tahoma"/>
                <a:cs typeface="Tahoma"/>
              </a:rPr>
              <a:t>c</a:t>
            </a:r>
            <a:r>
              <a:rPr dirty="0" sz="900">
                <a:latin typeface="Tahoma"/>
                <a:cs typeface="Tahoma"/>
              </a:rPr>
              <a:t>e</a:t>
            </a:r>
            <a:r>
              <a:rPr dirty="0" sz="900" spc="-85">
                <a:latin typeface="Tahoma"/>
                <a:cs typeface="Tahoma"/>
              </a:rPr>
              <a:t> </a:t>
            </a:r>
            <a:r>
              <a:rPr dirty="0" sz="900" spc="5">
                <a:latin typeface="Tahoma"/>
                <a:cs typeface="Tahoma"/>
              </a:rPr>
              <a:t>Cunha</a:t>
            </a:r>
            <a:r>
              <a:rPr dirty="0" sz="900">
                <a:latin typeface="Tahoma"/>
                <a:cs typeface="Tahoma"/>
              </a:rPr>
              <a:t> </a:t>
            </a:r>
            <a:r>
              <a:rPr dirty="0" sz="900" spc="-90">
                <a:latin typeface="Tahoma"/>
                <a:cs typeface="Tahoma"/>
              </a:rPr>
              <a:t>V</a:t>
            </a:r>
            <a:r>
              <a:rPr dirty="0" sz="900" spc="30">
                <a:latin typeface="Tahoma"/>
                <a:cs typeface="Tahoma"/>
              </a:rPr>
              <a:t>e</a:t>
            </a:r>
            <a:r>
              <a:rPr dirty="0" sz="900" spc="-10">
                <a:latin typeface="Tahoma"/>
                <a:cs typeface="Tahoma"/>
              </a:rPr>
              <a:t>r</a:t>
            </a:r>
            <a:r>
              <a:rPr dirty="0" sz="900">
                <a:latin typeface="Tahoma"/>
                <a:cs typeface="Tahoma"/>
              </a:rPr>
              <a:t>ciano,</a:t>
            </a:r>
            <a:r>
              <a:rPr dirty="0" sz="900" spc="-10">
                <a:latin typeface="Tahoma"/>
                <a:cs typeface="Tahoma"/>
              </a:rPr>
              <a:t> </a:t>
            </a:r>
            <a:r>
              <a:rPr dirty="0" sz="900" spc="40">
                <a:latin typeface="Tahoma"/>
                <a:cs typeface="Tahoma"/>
              </a:rPr>
              <a:t>FURB</a:t>
            </a:r>
            <a:r>
              <a:rPr dirty="0" sz="900" spc="-10">
                <a:latin typeface="Tahoma"/>
                <a:cs typeface="Tahoma"/>
              </a:rPr>
              <a:t> </a:t>
            </a:r>
            <a:r>
              <a:rPr dirty="0" sz="900" spc="55">
                <a:latin typeface="Tahoma"/>
                <a:cs typeface="Tahoma"/>
              </a:rPr>
              <a:t>-</a:t>
            </a:r>
            <a:r>
              <a:rPr dirty="0" sz="900" spc="-10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Uni</a:t>
            </a:r>
            <a:r>
              <a:rPr dirty="0" sz="900" spc="-10">
                <a:latin typeface="Tahoma"/>
                <a:cs typeface="Tahoma"/>
              </a:rPr>
              <a:t>v</a:t>
            </a:r>
            <a:r>
              <a:rPr dirty="0" sz="900" spc="30">
                <a:latin typeface="Tahoma"/>
                <a:cs typeface="Tahoma"/>
              </a:rPr>
              <a:t>e</a:t>
            </a:r>
            <a:r>
              <a:rPr dirty="0" sz="900" spc="10">
                <a:latin typeface="Tahoma"/>
                <a:cs typeface="Tahoma"/>
              </a:rPr>
              <a:t>r</a:t>
            </a:r>
            <a:r>
              <a:rPr dirty="0" sz="900" spc="5">
                <a:latin typeface="Tahoma"/>
                <a:cs typeface="Tahoma"/>
              </a:rPr>
              <a:t>sidade</a:t>
            </a:r>
            <a:r>
              <a:rPr dirty="0" sz="900" spc="-10">
                <a:latin typeface="Tahoma"/>
                <a:cs typeface="Tahoma"/>
              </a:rPr>
              <a:t> </a:t>
            </a:r>
            <a:r>
              <a:rPr dirty="0" sz="900" spc="-5">
                <a:latin typeface="Tahoma"/>
                <a:cs typeface="Tahoma"/>
              </a:rPr>
              <a:t>de</a:t>
            </a:r>
            <a:r>
              <a:rPr dirty="0" sz="900" spc="-10">
                <a:latin typeface="Tahoma"/>
                <a:cs typeface="Tahoma"/>
              </a:rPr>
              <a:t> </a:t>
            </a:r>
            <a:r>
              <a:rPr dirty="0" sz="900" spc="10">
                <a:latin typeface="Tahoma"/>
                <a:cs typeface="Tahoma"/>
              </a:rPr>
              <a:t>Blumenau,</a:t>
            </a:r>
            <a:r>
              <a:rPr dirty="0" sz="900" spc="-10">
                <a:latin typeface="Tahoma"/>
                <a:cs typeface="Tahoma"/>
              </a:rPr>
              <a:t> </a:t>
            </a:r>
            <a:r>
              <a:rPr dirty="0" sz="900" spc="10">
                <a:latin typeface="Tahoma"/>
                <a:cs typeface="Tahoma"/>
              </a:rPr>
              <a:t>per</a:t>
            </a:r>
            <a:r>
              <a:rPr dirty="0" sz="900" spc="-10">
                <a:latin typeface="Tahoma"/>
                <a:cs typeface="Tahoma"/>
              </a:rPr>
              <a:t> </a:t>
            </a:r>
            <a:r>
              <a:rPr dirty="0" sz="900" spc="5">
                <a:latin typeface="Tahoma"/>
                <a:cs typeface="Tahoma"/>
              </a:rPr>
              <a:t>c</a:t>
            </a:r>
            <a:r>
              <a:rPr dirty="0" sz="900" spc="5">
                <a:latin typeface="Tahoma"/>
                <a:cs typeface="Tahoma"/>
              </a:rPr>
              <a:t>onos</a:t>
            </a:r>
            <a:r>
              <a:rPr dirty="0" sz="900" spc="-10">
                <a:latin typeface="Tahoma"/>
                <a:cs typeface="Tahoma"/>
              </a:rPr>
              <a:t>c</a:t>
            </a:r>
            <a:r>
              <a:rPr dirty="0" sz="900" spc="30">
                <a:latin typeface="Tahoma"/>
                <a:cs typeface="Tahoma"/>
              </a:rPr>
              <a:t>e</a:t>
            </a:r>
            <a:r>
              <a:rPr dirty="0" sz="900" spc="-10">
                <a:latin typeface="Tahoma"/>
                <a:cs typeface="Tahoma"/>
              </a:rPr>
              <a:t>r</a:t>
            </a:r>
            <a:r>
              <a:rPr dirty="0" sz="900">
                <a:latin typeface="Tahoma"/>
                <a:cs typeface="Tahoma"/>
              </a:rPr>
              <a:t>e</a:t>
            </a:r>
            <a:r>
              <a:rPr dirty="0" sz="900" spc="-10">
                <a:latin typeface="Tahoma"/>
                <a:cs typeface="Tahoma"/>
              </a:rPr>
              <a:t> </a:t>
            </a:r>
            <a:r>
              <a:rPr dirty="0" sz="900" spc="25">
                <a:latin typeface="Tahoma"/>
                <a:cs typeface="Tahoma"/>
              </a:rPr>
              <a:t>la</a:t>
            </a:r>
            <a:r>
              <a:rPr dirty="0" sz="900" spc="20">
                <a:latin typeface="Tahoma"/>
                <a:cs typeface="Tahoma"/>
              </a:rPr>
              <a:t> </a:t>
            </a:r>
            <a:r>
              <a:rPr dirty="0" sz="900" spc="30">
                <a:latin typeface="Tahoma"/>
                <a:cs typeface="Tahoma"/>
              </a:rPr>
              <a:t>s</a:t>
            </a:r>
            <a:r>
              <a:rPr dirty="0" sz="900" spc="-10">
                <a:latin typeface="Tahoma"/>
                <a:cs typeface="Tahoma"/>
              </a:rPr>
              <a:t>t</a:t>
            </a:r>
            <a:r>
              <a:rPr dirty="0" sz="900">
                <a:latin typeface="Tahoma"/>
                <a:cs typeface="Tahoma"/>
              </a:rPr>
              <a:t>oria,</a:t>
            </a:r>
            <a:r>
              <a:rPr dirty="0" sz="900" spc="10">
                <a:latin typeface="Tahoma"/>
                <a:cs typeface="Tahoma"/>
              </a:rPr>
              <a:t> </a:t>
            </a:r>
            <a:r>
              <a:rPr dirty="0" sz="900" spc="20">
                <a:latin typeface="Tahoma"/>
                <a:cs typeface="Tahoma"/>
              </a:rPr>
              <a:t>gli</a:t>
            </a:r>
            <a:r>
              <a:rPr dirty="0" sz="900" spc="10">
                <a:latin typeface="Tahoma"/>
                <a:cs typeface="Tahoma"/>
              </a:rPr>
              <a:t> </a:t>
            </a:r>
            <a:r>
              <a:rPr dirty="0" sz="900" spc="20">
                <a:latin typeface="Tahoma"/>
                <a:cs typeface="Tahoma"/>
              </a:rPr>
              <a:t>usi</a:t>
            </a:r>
            <a:r>
              <a:rPr dirty="0" sz="900" spc="10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e</a:t>
            </a:r>
            <a:r>
              <a:rPr dirty="0" sz="900" spc="10">
                <a:latin typeface="Tahoma"/>
                <a:cs typeface="Tahoma"/>
              </a:rPr>
              <a:t> </a:t>
            </a:r>
            <a:r>
              <a:rPr dirty="0" sz="900" spc="5">
                <a:latin typeface="Tahoma"/>
                <a:cs typeface="Tahoma"/>
              </a:rPr>
              <a:t>c</a:t>
            </a:r>
            <a:r>
              <a:rPr dirty="0" sz="900" spc="10">
                <a:latin typeface="Tahoma"/>
                <a:cs typeface="Tahoma"/>
              </a:rPr>
              <a:t>o</a:t>
            </a:r>
            <a:r>
              <a:rPr dirty="0" sz="900">
                <a:latin typeface="Tahoma"/>
                <a:cs typeface="Tahoma"/>
              </a:rPr>
              <a:t>s</a:t>
            </a:r>
            <a:r>
              <a:rPr dirty="0" sz="900">
                <a:latin typeface="Tahoma"/>
                <a:cs typeface="Tahoma"/>
              </a:rPr>
              <a:t>tumi,</a:t>
            </a:r>
            <a:r>
              <a:rPr dirty="0" sz="900" spc="10">
                <a:latin typeface="Tahoma"/>
                <a:cs typeface="Tahoma"/>
              </a:rPr>
              <a:t> </a:t>
            </a:r>
            <a:r>
              <a:rPr dirty="0" sz="900" spc="20">
                <a:latin typeface="Tahoma"/>
                <a:cs typeface="Tahoma"/>
              </a:rPr>
              <a:t>i</a:t>
            </a:r>
            <a:r>
              <a:rPr dirty="0" sz="900" spc="10">
                <a:latin typeface="Tahoma"/>
                <a:cs typeface="Tahoma"/>
              </a:rPr>
              <a:t> </a:t>
            </a:r>
            <a:r>
              <a:rPr dirty="0" sz="900" spc="5">
                <a:latin typeface="Tahoma"/>
                <a:cs typeface="Tahoma"/>
              </a:rPr>
              <a:t>luoghi</a:t>
            </a:r>
            <a:r>
              <a:rPr dirty="0" sz="900" spc="10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e</a:t>
            </a:r>
            <a:r>
              <a:rPr dirty="0" sz="900" spc="10">
                <a:latin typeface="Tahoma"/>
                <a:cs typeface="Tahoma"/>
              </a:rPr>
              <a:t> </a:t>
            </a:r>
            <a:r>
              <a:rPr dirty="0" sz="900" spc="45">
                <a:latin typeface="Tahoma"/>
                <a:cs typeface="Tahoma"/>
              </a:rPr>
              <a:t>l</a:t>
            </a:r>
            <a:r>
              <a:rPr dirty="0" sz="900">
                <a:latin typeface="Tahoma"/>
                <a:cs typeface="Tahoma"/>
              </a:rPr>
              <a:t>e</a:t>
            </a:r>
            <a:r>
              <a:rPr dirty="0" sz="900" spc="10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po</a:t>
            </a:r>
            <a:r>
              <a:rPr dirty="0" sz="900" spc="-15">
                <a:latin typeface="Tahoma"/>
                <a:cs typeface="Tahoma"/>
              </a:rPr>
              <a:t>c</a:t>
            </a:r>
            <a:r>
              <a:rPr dirty="0" sz="900" spc="-15">
                <a:latin typeface="Tahoma"/>
                <a:cs typeface="Tahoma"/>
              </a:rPr>
              <a:t>o</a:t>
            </a:r>
            <a:r>
              <a:rPr dirty="0" sz="900" spc="10">
                <a:latin typeface="Tahoma"/>
                <a:cs typeface="Tahoma"/>
              </a:rPr>
              <a:t> </a:t>
            </a:r>
            <a:r>
              <a:rPr dirty="0" sz="900" spc="-5">
                <a:latin typeface="Tahoma"/>
                <a:cs typeface="Tahoma"/>
              </a:rPr>
              <a:t>no</a:t>
            </a:r>
            <a:r>
              <a:rPr dirty="0" sz="900" spc="-10">
                <a:latin typeface="Tahoma"/>
                <a:cs typeface="Tahoma"/>
              </a:rPr>
              <a:t>t</a:t>
            </a:r>
            <a:r>
              <a:rPr dirty="0" sz="900">
                <a:latin typeface="Tahoma"/>
                <a:cs typeface="Tahoma"/>
              </a:rPr>
              <a:t>e</a:t>
            </a:r>
            <a:r>
              <a:rPr dirty="0" sz="900" spc="10">
                <a:latin typeface="Tahoma"/>
                <a:cs typeface="Tahoma"/>
              </a:rPr>
              <a:t> </a:t>
            </a:r>
            <a:r>
              <a:rPr dirty="0" sz="900" spc="20">
                <a:latin typeface="Tahoma"/>
                <a:cs typeface="Tahoma"/>
              </a:rPr>
              <a:t>r</a:t>
            </a:r>
            <a:r>
              <a:rPr dirty="0" sz="900" spc="10">
                <a:latin typeface="Tahoma"/>
                <a:cs typeface="Tahoma"/>
              </a:rPr>
              <a:t>elazioni</a:t>
            </a:r>
            <a:r>
              <a:rPr dirty="0" sz="900" spc="10">
                <a:latin typeface="Tahoma"/>
                <a:cs typeface="Tahoma"/>
              </a:rPr>
              <a:t> </a:t>
            </a:r>
            <a:r>
              <a:rPr dirty="0" sz="900" spc="20">
                <a:latin typeface="Tahoma"/>
                <a:cs typeface="Tahoma"/>
              </a:rPr>
              <a:t>t</a:t>
            </a:r>
            <a:r>
              <a:rPr dirty="0" sz="900" spc="15">
                <a:latin typeface="Tahoma"/>
                <a:cs typeface="Tahoma"/>
              </a:rPr>
              <a:t>r</a:t>
            </a:r>
            <a:r>
              <a:rPr dirty="0" sz="900">
                <a:latin typeface="Tahoma"/>
                <a:cs typeface="Tahoma"/>
              </a:rPr>
              <a:t>a</a:t>
            </a:r>
            <a:r>
              <a:rPr dirty="0" sz="900" spc="10">
                <a:latin typeface="Tahoma"/>
                <a:cs typeface="Tahoma"/>
              </a:rPr>
              <a:t> </a:t>
            </a:r>
            <a:r>
              <a:rPr dirty="0" sz="900" spc="25">
                <a:latin typeface="Tahoma"/>
                <a:cs typeface="Tahoma"/>
              </a:rPr>
              <a:t>la</a:t>
            </a:r>
            <a:r>
              <a:rPr dirty="0" sz="900" spc="20">
                <a:latin typeface="Tahoma"/>
                <a:cs typeface="Tahoma"/>
              </a:rPr>
              <a:t> </a:t>
            </a:r>
            <a:r>
              <a:rPr dirty="0" sz="900" spc="10">
                <a:latin typeface="Tahoma"/>
                <a:cs typeface="Tahoma"/>
              </a:rPr>
              <a:t>civil</a:t>
            </a:r>
            <a:r>
              <a:rPr dirty="0" sz="900" spc="5">
                <a:latin typeface="Tahoma"/>
                <a:cs typeface="Tahoma"/>
              </a:rPr>
              <a:t>t</a:t>
            </a:r>
            <a:r>
              <a:rPr dirty="0" sz="900">
                <a:latin typeface="Tahoma"/>
                <a:cs typeface="Tahoma"/>
              </a:rPr>
              <a:t>à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indigena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e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20">
                <a:latin typeface="Tahoma"/>
                <a:cs typeface="Tahoma"/>
              </a:rPr>
              <a:t>gli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20">
                <a:latin typeface="Tahoma"/>
                <a:cs typeface="Tahoma"/>
              </a:rPr>
              <a:t>immig</a:t>
            </a:r>
            <a:r>
              <a:rPr dirty="0" sz="900" spc="5">
                <a:latin typeface="Tahoma"/>
                <a:cs typeface="Tahoma"/>
              </a:rPr>
              <a:t>r</a:t>
            </a:r>
            <a:r>
              <a:rPr dirty="0" sz="900" spc="5">
                <a:latin typeface="Tahoma"/>
                <a:cs typeface="Tahoma"/>
              </a:rPr>
              <a:t>ati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5">
                <a:latin typeface="Tahoma"/>
                <a:cs typeface="Tahoma"/>
              </a:rPr>
              <a:t>i</a:t>
            </a:r>
            <a:r>
              <a:rPr dirty="0" sz="900">
                <a:latin typeface="Tahoma"/>
                <a:cs typeface="Tahoma"/>
              </a:rPr>
              <a:t>t</a:t>
            </a:r>
            <a:r>
              <a:rPr dirty="0" sz="900" spc="15">
                <a:latin typeface="Tahoma"/>
                <a:cs typeface="Tahoma"/>
              </a:rPr>
              <a:t>aliani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10">
                <a:latin typeface="Tahoma"/>
                <a:cs typeface="Tahoma"/>
              </a:rPr>
              <a:t>in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70">
                <a:latin typeface="Tahoma"/>
                <a:cs typeface="Tahoma"/>
              </a:rPr>
              <a:t>B</a:t>
            </a:r>
            <a:r>
              <a:rPr dirty="0" sz="900" spc="35">
                <a:latin typeface="Tahoma"/>
                <a:cs typeface="Tahoma"/>
              </a:rPr>
              <a:t>r</a:t>
            </a:r>
            <a:r>
              <a:rPr dirty="0" sz="900" spc="30">
                <a:latin typeface="Tahoma"/>
                <a:cs typeface="Tahoma"/>
              </a:rPr>
              <a:t>asi</a:t>
            </a:r>
            <a:r>
              <a:rPr dirty="0" sz="900" spc="5">
                <a:latin typeface="Tahoma"/>
                <a:cs typeface="Tahoma"/>
              </a:rPr>
              <a:t>l</a:t>
            </a:r>
            <a:r>
              <a:rPr dirty="0" sz="900" spc="-15">
                <a:latin typeface="Tahoma"/>
                <a:cs typeface="Tahoma"/>
              </a:rPr>
              <a:t>e.</a:t>
            </a:r>
            <a:endParaRPr sz="900">
              <a:latin typeface="Tahoma"/>
              <a:cs typeface="Tahoma"/>
            </a:endParaRPr>
          </a:p>
          <a:p>
            <a:pPr algn="just" marL="12700">
              <a:lnSpc>
                <a:spcPct val="100000"/>
              </a:lnSpc>
            </a:pPr>
            <a:r>
              <a:rPr dirty="0" sz="900" spc="5">
                <a:latin typeface="Tahoma"/>
                <a:cs typeface="Tahoma"/>
              </a:rPr>
              <a:t>A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25">
                <a:latin typeface="Tahoma"/>
                <a:cs typeface="Tahoma"/>
              </a:rPr>
              <a:t>cu</a:t>
            </a:r>
            <a:r>
              <a:rPr dirty="0" sz="900" spc="5">
                <a:latin typeface="Tahoma"/>
                <a:cs typeface="Tahoma"/>
              </a:rPr>
              <a:t>r</a:t>
            </a:r>
            <a:r>
              <a:rPr dirty="0" sz="900">
                <a:latin typeface="Tahoma"/>
                <a:cs typeface="Tahoma"/>
              </a:rPr>
              <a:t>a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15">
                <a:latin typeface="Tahoma"/>
                <a:cs typeface="Tahoma"/>
              </a:rPr>
              <a:t>del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5">
                <a:latin typeface="Tahoma"/>
                <a:cs typeface="Tahoma"/>
              </a:rPr>
              <a:t>Dipartimen</a:t>
            </a:r>
            <a:r>
              <a:rPr dirty="0" sz="900">
                <a:latin typeface="Tahoma"/>
                <a:cs typeface="Tahoma"/>
              </a:rPr>
              <a:t>t</a:t>
            </a:r>
            <a:r>
              <a:rPr dirty="0" sz="900" spc="-15">
                <a:latin typeface="Tahoma"/>
                <a:cs typeface="Tahoma"/>
              </a:rPr>
              <a:t>o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di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10">
                <a:latin typeface="Tahoma"/>
                <a:cs typeface="Tahoma"/>
              </a:rPr>
              <a:t>Scienze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5">
                <a:latin typeface="Tahoma"/>
                <a:cs typeface="Tahoma"/>
              </a:rPr>
              <a:t>Giuridiche.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731300" y="2350216"/>
            <a:ext cx="213360" cy="406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000" spc="-95" b="1">
                <a:solidFill>
                  <a:srgbClr val="21B3A8"/>
                </a:solidFill>
                <a:latin typeface="Trebuchet MS"/>
                <a:cs typeface="Trebuchet MS"/>
              </a:rPr>
              <a:t>•</a:t>
            </a:r>
            <a:endParaRPr sz="30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945648" y="2490750"/>
            <a:ext cx="131699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5" b="1">
                <a:solidFill>
                  <a:srgbClr val="21B3A8"/>
                </a:solidFill>
                <a:latin typeface="Trebuchet MS"/>
                <a:cs typeface="Trebuchet MS"/>
              </a:rPr>
              <a:t>Viaggio</a:t>
            </a:r>
            <a:r>
              <a:rPr dirty="0" sz="900" spc="-65" b="1">
                <a:solidFill>
                  <a:srgbClr val="21B3A8"/>
                </a:solidFill>
                <a:latin typeface="Trebuchet MS"/>
                <a:cs typeface="Trebuchet MS"/>
              </a:rPr>
              <a:t> </a:t>
            </a:r>
            <a:r>
              <a:rPr dirty="0" sz="900" spc="-20" b="1">
                <a:solidFill>
                  <a:srgbClr val="21B3A8"/>
                </a:solidFill>
                <a:latin typeface="Trebuchet MS"/>
                <a:cs typeface="Trebuchet MS"/>
              </a:rPr>
              <a:t>in</a:t>
            </a:r>
            <a:r>
              <a:rPr dirty="0" sz="900" spc="-65" b="1">
                <a:solidFill>
                  <a:srgbClr val="21B3A8"/>
                </a:solidFill>
                <a:latin typeface="Trebuchet MS"/>
                <a:cs typeface="Trebuchet MS"/>
              </a:rPr>
              <a:t> </a:t>
            </a:r>
            <a:r>
              <a:rPr dirty="0" sz="900" b="1">
                <a:solidFill>
                  <a:srgbClr val="21B3A8"/>
                </a:solidFill>
                <a:latin typeface="Trebuchet MS"/>
                <a:cs typeface="Trebuchet MS"/>
              </a:rPr>
              <a:t>Co</a:t>
            </a:r>
            <a:r>
              <a:rPr dirty="0" sz="900" spc="-30" b="1">
                <a:solidFill>
                  <a:srgbClr val="21B3A8"/>
                </a:solidFill>
                <a:latin typeface="Trebuchet MS"/>
                <a:cs typeface="Trebuchet MS"/>
              </a:rPr>
              <a:t>r</a:t>
            </a:r>
            <a:r>
              <a:rPr dirty="0" sz="900" spc="-15" b="1">
                <a:solidFill>
                  <a:srgbClr val="21B3A8"/>
                </a:solidFill>
                <a:latin typeface="Trebuchet MS"/>
                <a:cs typeface="Trebuchet MS"/>
              </a:rPr>
              <a:t>ea</a:t>
            </a:r>
            <a:r>
              <a:rPr dirty="0" sz="900" spc="-65" b="1">
                <a:solidFill>
                  <a:srgbClr val="21B3A8"/>
                </a:solidFill>
                <a:latin typeface="Trebuchet MS"/>
                <a:cs typeface="Trebuchet MS"/>
              </a:rPr>
              <a:t> </a:t>
            </a:r>
            <a:r>
              <a:rPr dirty="0" sz="900" spc="-10" b="1">
                <a:solidFill>
                  <a:srgbClr val="21B3A8"/>
                </a:solidFill>
                <a:latin typeface="Trebuchet MS"/>
                <a:cs typeface="Trebuchet MS"/>
              </a:rPr>
              <a:t>del</a:t>
            </a:r>
            <a:r>
              <a:rPr dirty="0" sz="900" spc="-65" b="1">
                <a:solidFill>
                  <a:srgbClr val="21B3A8"/>
                </a:solidFill>
                <a:latin typeface="Trebuchet MS"/>
                <a:cs typeface="Trebuchet MS"/>
              </a:rPr>
              <a:t> </a:t>
            </a:r>
            <a:r>
              <a:rPr dirty="0" sz="900" spc="-10" b="1">
                <a:solidFill>
                  <a:srgbClr val="21B3A8"/>
                </a:solidFill>
                <a:latin typeface="Trebuchet MS"/>
                <a:cs typeface="Trebuchet MS"/>
              </a:rPr>
              <a:t>no</a:t>
            </a:r>
            <a:r>
              <a:rPr dirty="0" sz="900" spc="-35" b="1">
                <a:solidFill>
                  <a:srgbClr val="21B3A8"/>
                </a:solidFill>
                <a:latin typeface="Trebuchet MS"/>
                <a:cs typeface="Trebuchet MS"/>
              </a:rPr>
              <a:t>r</a:t>
            </a:r>
            <a:r>
              <a:rPr dirty="0" sz="900" spc="-25" b="1">
                <a:solidFill>
                  <a:srgbClr val="21B3A8"/>
                </a:solidFill>
                <a:latin typeface="Trebuchet MS"/>
                <a:cs typeface="Trebuchet MS"/>
              </a:rPr>
              <a:t>d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731300" y="2628056"/>
            <a:ext cx="3230245" cy="30200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36575">
              <a:lnSpc>
                <a:spcPct val="100000"/>
              </a:lnSpc>
            </a:pPr>
            <a:r>
              <a:rPr dirty="0" sz="900" spc="20">
                <a:latin typeface="Tahoma"/>
                <a:cs typeface="Tahoma"/>
              </a:rPr>
              <a:t>Pun</a:t>
            </a:r>
            <a:r>
              <a:rPr dirty="0" sz="900" spc="5">
                <a:latin typeface="Tahoma"/>
                <a:cs typeface="Tahoma"/>
              </a:rPr>
              <a:t>t</a:t>
            </a:r>
            <a:r>
              <a:rPr dirty="0" sz="900" spc="-15">
                <a:latin typeface="Tahoma"/>
                <a:cs typeface="Tahoma"/>
              </a:rPr>
              <a:t>o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30">
                <a:latin typeface="Tahoma"/>
                <a:cs typeface="Tahoma"/>
              </a:rPr>
              <a:t>ri</a:t>
            </a:r>
            <a:r>
              <a:rPr dirty="0" sz="900" spc="35">
                <a:latin typeface="Tahoma"/>
                <a:cs typeface="Tahoma"/>
              </a:rPr>
              <a:t>s</a:t>
            </a:r>
            <a:r>
              <a:rPr dirty="0" sz="900" spc="-10">
                <a:latin typeface="Tahoma"/>
                <a:cs typeface="Tahoma"/>
              </a:rPr>
              <a:t>t</a:t>
            </a:r>
            <a:r>
              <a:rPr dirty="0" sz="900" spc="20">
                <a:latin typeface="Tahoma"/>
                <a:cs typeface="Tahoma"/>
              </a:rPr>
              <a:t>o</a:t>
            </a:r>
            <a:r>
              <a:rPr dirty="0" sz="900" spc="-15">
                <a:latin typeface="Tahoma"/>
                <a:cs typeface="Tahoma"/>
              </a:rPr>
              <a:t>r</a:t>
            </a:r>
            <a:r>
              <a:rPr dirty="0" sz="900" spc="-30">
                <a:latin typeface="Tahoma"/>
                <a:cs typeface="Tahoma"/>
              </a:rPr>
              <a:t>o,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55">
                <a:latin typeface="Tahoma"/>
                <a:cs typeface="Tahoma"/>
              </a:rPr>
              <a:t>P</a:t>
            </a:r>
            <a:r>
              <a:rPr dirty="0" sz="900" spc="10">
                <a:latin typeface="Tahoma"/>
                <a:cs typeface="Tahoma"/>
              </a:rPr>
              <a:t>alazzo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dei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10">
                <a:latin typeface="Tahoma"/>
                <a:cs typeface="Tahoma"/>
              </a:rPr>
              <a:t>Cong</a:t>
            </a:r>
            <a:r>
              <a:rPr dirty="0" sz="900" spc="-25">
                <a:latin typeface="Tahoma"/>
                <a:cs typeface="Tahoma"/>
              </a:rPr>
              <a:t>r</a:t>
            </a:r>
            <a:r>
              <a:rPr dirty="0" sz="900" spc="20">
                <a:latin typeface="Tahoma"/>
                <a:cs typeface="Tahoma"/>
              </a:rPr>
              <a:t>e</a:t>
            </a:r>
            <a:r>
              <a:rPr dirty="0" sz="900" spc="15">
                <a:latin typeface="Tahoma"/>
                <a:cs typeface="Tahoma"/>
              </a:rPr>
              <a:t>s</a:t>
            </a:r>
            <a:r>
              <a:rPr dirty="0" sz="900" spc="5">
                <a:latin typeface="Tahoma"/>
                <a:cs typeface="Tahoma"/>
              </a:rPr>
              <a:t>si,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40">
                <a:latin typeface="Tahoma"/>
                <a:cs typeface="Tahoma"/>
              </a:rPr>
              <a:t>La</a:t>
            </a:r>
            <a:r>
              <a:rPr dirty="0" sz="900" spc="-5">
                <a:latin typeface="Tahoma"/>
                <a:cs typeface="Tahoma"/>
              </a:rPr>
              <a:t>r</a:t>
            </a:r>
            <a:r>
              <a:rPr dirty="0" sz="900" spc="-15">
                <a:latin typeface="Tahoma"/>
                <a:cs typeface="Tahoma"/>
              </a:rPr>
              <a:t>go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40">
                <a:latin typeface="Tahoma"/>
                <a:cs typeface="Tahoma"/>
              </a:rPr>
              <a:t>Fi</a:t>
            </a:r>
            <a:r>
              <a:rPr dirty="0" sz="900" spc="5">
                <a:latin typeface="Tahoma"/>
                <a:cs typeface="Tahoma"/>
              </a:rPr>
              <a:t>r</a:t>
            </a:r>
            <a:r>
              <a:rPr dirty="0" sz="900">
                <a:latin typeface="Tahoma"/>
                <a:cs typeface="Tahoma"/>
              </a:rPr>
              <a:t>enze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-25">
                <a:latin typeface="Tahoma"/>
                <a:cs typeface="Tahoma"/>
              </a:rPr>
              <a:t>1</a:t>
            </a:r>
            <a:r>
              <a:rPr dirty="0" sz="900" spc="-15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O</a:t>
            </a:r>
            <a:r>
              <a:rPr dirty="0" sz="900" spc="-30">
                <a:latin typeface="Tahoma"/>
                <a:cs typeface="Tahoma"/>
              </a:rPr>
              <a:t>r</a:t>
            </a:r>
            <a:r>
              <a:rPr dirty="0" sz="900">
                <a:latin typeface="Tahoma"/>
                <a:cs typeface="Tahoma"/>
              </a:rPr>
              <a:t>e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-30">
                <a:latin typeface="Tahoma"/>
                <a:cs typeface="Tahoma"/>
              </a:rPr>
              <a:t>21.00</a:t>
            </a:r>
            <a:endParaRPr sz="900">
              <a:latin typeface="Tahoma"/>
              <a:cs typeface="Tahoma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900" spc="20">
                <a:latin typeface="Tahoma"/>
                <a:cs typeface="Tahoma"/>
              </a:rPr>
              <a:t>Ar</a:t>
            </a:r>
            <a:r>
              <a:rPr dirty="0" sz="900" spc="10">
                <a:latin typeface="Tahoma"/>
                <a:cs typeface="Tahoma"/>
              </a:rPr>
              <a:t>t</a:t>
            </a:r>
            <a:r>
              <a:rPr dirty="0" sz="900" spc="-20">
                <a:latin typeface="Tahoma"/>
                <a:cs typeface="Tahoma"/>
              </a:rPr>
              <a:t>e,</a:t>
            </a:r>
            <a:r>
              <a:rPr dirty="0" sz="900" spc="10">
                <a:latin typeface="Tahoma"/>
                <a:cs typeface="Tahoma"/>
              </a:rPr>
              <a:t> </a:t>
            </a:r>
            <a:r>
              <a:rPr dirty="0" sz="900" spc="30">
                <a:latin typeface="Tahoma"/>
                <a:cs typeface="Tahoma"/>
              </a:rPr>
              <a:t>a</a:t>
            </a:r>
            <a:r>
              <a:rPr dirty="0" sz="900" spc="-10">
                <a:latin typeface="Tahoma"/>
                <a:cs typeface="Tahoma"/>
              </a:rPr>
              <a:t>r</a:t>
            </a:r>
            <a:r>
              <a:rPr dirty="0" sz="900" spc="10">
                <a:latin typeface="Tahoma"/>
                <a:cs typeface="Tahoma"/>
              </a:rPr>
              <a:t>cheo</a:t>
            </a:r>
            <a:r>
              <a:rPr dirty="0" sz="900" spc="-5">
                <a:latin typeface="Tahoma"/>
                <a:cs typeface="Tahoma"/>
              </a:rPr>
              <a:t>l</a:t>
            </a:r>
            <a:r>
              <a:rPr dirty="0" sz="900" spc="-10">
                <a:latin typeface="Tahoma"/>
                <a:cs typeface="Tahoma"/>
              </a:rPr>
              <a:t>ogia,</a:t>
            </a:r>
            <a:r>
              <a:rPr dirty="0" sz="900" spc="10">
                <a:latin typeface="Tahoma"/>
                <a:cs typeface="Tahoma"/>
              </a:rPr>
              <a:t> </a:t>
            </a:r>
            <a:r>
              <a:rPr dirty="0" sz="900" spc="5">
                <a:latin typeface="Tahoma"/>
                <a:cs typeface="Tahoma"/>
              </a:rPr>
              <a:t>c</a:t>
            </a:r>
            <a:r>
              <a:rPr dirty="0" sz="900">
                <a:latin typeface="Tahoma"/>
                <a:cs typeface="Tahoma"/>
              </a:rPr>
              <a:t>onser</a:t>
            </a:r>
            <a:r>
              <a:rPr dirty="0" sz="900" spc="-5">
                <a:latin typeface="Tahoma"/>
                <a:cs typeface="Tahoma"/>
              </a:rPr>
              <a:t>v</a:t>
            </a:r>
            <a:r>
              <a:rPr dirty="0" sz="900">
                <a:latin typeface="Tahoma"/>
                <a:cs typeface="Tahoma"/>
              </a:rPr>
              <a:t>azione</a:t>
            </a:r>
            <a:r>
              <a:rPr dirty="0" sz="900" spc="10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e</a:t>
            </a:r>
            <a:r>
              <a:rPr dirty="0" sz="900" spc="10">
                <a:latin typeface="Tahoma"/>
                <a:cs typeface="Tahoma"/>
              </a:rPr>
              <a:t> </a:t>
            </a:r>
            <a:r>
              <a:rPr dirty="0" sz="900" spc="20">
                <a:latin typeface="Tahoma"/>
                <a:cs typeface="Tahoma"/>
              </a:rPr>
              <a:t>r</a:t>
            </a:r>
            <a:r>
              <a:rPr dirty="0" sz="900" spc="20">
                <a:latin typeface="Tahoma"/>
                <a:cs typeface="Tahoma"/>
              </a:rPr>
              <a:t>e</a:t>
            </a:r>
            <a:r>
              <a:rPr dirty="0" sz="900" spc="10">
                <a:latin typeface="Tahoma"/>
                <a:cs typeface="Tahoma"/>
              </a:rPr>
              <a:t>s</a:t>
            </a:r>
            <a:r>
              <a:rPr dirty="0" sz="900" spc="-10">
                <a:latin typeface="Tahoma"/>
                <a:cs typeface="Tahoma"/>
              </a:rPr>
              <a:t>t</a:t>
            </a:r>
            <a:r>
              <a:rPr dirty="0" sz="900" spc="15">
                <a:latin typeface="Tahoma"/>
                <a:cs typeface="Tahoma"/>
              </a:rPr>
              <a:t>au</a:t>
            </a:r>
            <a:r>
              <a:rPr dirty="0" sz="900" spc="-20">
                <a:latin typeface="Tahoma"/>
                <a:cs typeface="Tahoma"/>
              </a:rPr>
              <a:t>r</a:t>
            </a:r>
            <a:r>
              <a:rPr dirty="0" sz="900" spc="-15">
                <a:latin typeface="Tahoma"/>
                <a:cs typeface="Tahoma"/>
              </a:rPr>
              <a:t>o</a:t>
            </a:r>
            <a:r>
              <a:rPr dirty="0" sz="900" spc="10">
                <a:latin typeface="Tahoma"/>
                <a:cs typeface="Tahoma"/>
              </a:rPr>
              <a:t> </a:t>
            </a:r>
            <a:r>
              <a:rPr dirty="0" sz="900" spc="5">
                <a:latin typeface="Tahoma"/>
                <a:cs typeface="Tahoma"/>
              </a:rPr>
              <a:t>c</a:t>
            </a:r>
            <a:r>
              <a:rPr dirty="0" sz="900" spc="5">
                <a:latin typeface="Tahoma"/>
                <a:cs typeface="Tahoma"/>
              </a:rPr>
              <a:t>ome</a:t>
            </a:r>
            <a:r>
              <a:rPr dirty="0" sz="900" spc="10">
                <a:latin typeface="Tahoma"/>
                <a:cs typeface="Tahoma"/>
              </a:rPr>
              <a:t> </a:t>
            </a:r>
            <a:r>
              <a:rPr dirty="0" sz="900" spc="30">
                <a:latin typeface="Tahoma"/>
                <a:cs typeface="Tahoma"/>
              </a:rPr>
              <a:t>s</a:t>
            </a:r>
            <a:r>
              <a:rPr dirty="0" sz="900" spc="10">
                <a:latin typeface="Tahoma"/>
                <a:cs typeface="Tahoma"/>
              </a:rPr>
              <a:t>trumenti</a:t>
            </a:r>
            <a:r>
              <a:rPr dirty="0" sz="900" spc="10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di</a:t>
            </a:r>
            <a:r>
              <a:rPr dirty="0" sz="900">
                <a:latin typeface="Tahoma"/>
                <a:cs typeface="Tahoma"/>
              </a:rPr>
              <a:t> pa</a:t>
            </a:r>
            <a:r>
              <a:rPr dirty="0" sz="900" spc="-15">
                <a:latin typeface="Tahoma"/>
                <a:cs typeface="Tahoma"/>
              </a:rPr>
              <a:t>c</a:t>
            </a:r>
            <a:r>
              <a:rPr dirty="0" sz="900" spc="-15">
                <a:latin typeface="Tahoma"/>
                <a:cs typeface="Tahoma"/>
              </a:rPr>
              <a:t>e.</a:t>
            </a:r>
            <a:endParaRPr sz="900">
              <a:latin typeface="Tahoma"/>
              <a:cs typeface="Tahoma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900" spc="-15">
                <a:latin typeface="Tahoma"/>
                <a:cs typeface="Tahoma"/>
              </a:rPr>
              <a:t>Il</a:t>
            </a:r>
            <a:r>
              <a:rPr dirty="0" sz="900" spc="10">
                <a:latin typeface="Tahoma"/>
                <a:cs typeface="Tahoma"/>
              </a:rPr>
              <a:t> </a:t>
            </a:r>
            <a:r>
              <a:rPr dirty="0" sz="900" spc="-10">
                <a:latin typeface="Tahoma"/>
                <a:cs typeface="Tahoma"/>
              </a:rPr>
              <a:t>viaggio</a:t>
            </a:r>
            <a:r>
              <a:rPr dirty="0" sz="900" spc="10">
                <a:latin typeface="Tahoma"/>
                <a:cs typeface="Tahoma"/>
              </a:rPr>
              <a:t> </a:t>
            </a:r>
            <a:r>
              <a:rPr dirty="0" sz="900" spc="10">
                <a:latin typeface="Tahoma"/>
                <a:cs typeface="Tahoma"/>
              </a:rPr>
              <a:t>in</a:t>
            </a:r>
            <a:r>
              <a:rPr dirty="0" sz="900" spc="10">
                <a:latin typeface="Tahoma"/>
                <a:cs typeface="Tahoma"/>
              </a:rPr>
              <a:t> </a:t>
            </a:r>
            <a:r>
              <a:rPr dirty="0" sz="900" spc="25">
                <a:latin typeface="Tahoma"/>
                <a:cs typeface="Tahoma"/>
              </a:rPr>
              <a:t>Co</a:t>
            </a:r>
            <a:r>
              <a:rPr dirty="0" sz="900" spc="-15">
                <a:latin typeface="Tahoma"/>
                <a:cs typeface="Tahoma"/>
              </a:rPr>
              <a:t>r</a:t>
            </a:r>
            <a:r>
              <a:rPr dirty="0" sz="900">
                <a:latin typeface="Tahoma"/>
                <a:cs typeface="Tahoma"/>
              </a:rPr>
              <a:t>ea</a:t>
            </a:r>
            <a:r>
              <a:rPr dirty="0" sz="900" spc="10">
                <a:latin typeface="Tahoma"/>
                <a:cs typeface="Tahoma"/>
              </a:rPr>
              <a:t> </a:t>
            </a:r>
            <a:r>
              <a:rPr dirty="0" sz="900" spc="5">
                <a:latin typeface="Tahoma"/>
                <a:cs typeface="Tahoma"/>
              </a:rPr>
              <a:t>c</a:t>
            </a:r>
            <a:r>
              <a:rPr dirty="0" sz="900" spc="5">
                <a:latin typeface="Tahoma"/>
                <a:cs typeface="Tahoma"/>
              </a:rPr>
              <a:t>ome</a:t>
            </a:r>
            <a:r>
              <a:rPr dirty="0" sz="900" spc="10">
                <a:latin typeface="Tahoma"/>
                <a:cs typeface="Tahoma"/>
              </a:rPr>
              <a:t> </a:t>
            </a:r>
            <a:r>
              <a:rPr dirty="0" sz="900" spc="5">
                <a:latin typeface="Tahoma"/>
                <a:cs typeface="Tahoma"/>
              </a:rPr>
              <a:t>dimensione</a:t>
            </a:r>
            <a:r>
              <a:rPr dirty="0" sz="900" spc="10">
                <a:latin typeface="Tahoma"/>
                <a:cs typeface="Tahoma"/>
              </a:rPr>
              <a:t> </a:t>
            </a:r>
            <a:r>
              <a:rPr dirty="0" sz="900" spc="10">
                <a:latin typeface="Tahoma"/>
                <a:cs typeface="Tahoma"/>
              </a:rPr>
              <a:t>spazio-</a:t>
            </a:r>
            <a:r>
              <a:rPr dirty="0" sz="900">
                <a:latin typeface="Tahoma"/>
                <a:cs typeface="Tahoma"/>
              </a:rPr>
              <a:t>t</a:t>
            </a:r>
            <a:r>
              <a:rPr dirty="0" sz="900" spc="10">
                <a:latin typeface="Tahoma"/>
                <a:cs typeface="Tahoma"/>
              </a:rPr>
              <a:t>empo</a:t>
            </a:r>
            <a:r>
              <a:rPr dirty="0" sz="900" spc="-5">
                <a:latin typeface="Tahoma"/>
                <a:cs typeface="Tahoma"/>
              </a:rPr>
              <a:t>r</a:t>
            </a:r>
            <a:r>
              <a:rPr dirty="0" sz="900" spc="35">
                <a:latin typeface="Tahoma"/>
                <a:cs typeface="Tahoma"/>
              </a:rPr>
              <a:t>a</a:t>
            </a:r>
            <a:r>
              <a:rPr dirty="0" sz="900" spc="5">
                <a:latin typeface="Tahoma"/>
                <a:cs typeface="Tahoma"/>
              </a:rPr>
              <a:t>l</a:t>
            </a:r>
            <a:r>
              <a:rPr dirty="0" sz="900">
                <a:latin typeface="Tahoma"/>
                <a:cs typeface="Tahoma"/>
              </a:rPr>
              <a:t>e</a:t>
            </a:r>
            <a:r>
              <a:rPr dirty="0" sz="900" spc="10">
                <a:latin typeface="Tahoma"/>
                <a:cs typeface="Tahoma"/>
              </a:rPr>
              <a:t> </a:t>
            </a:r>
            <a:r>
              <a:rPr dirty="0" sz="900" spc="10">
                <a:latin typeface="Tahoma"/>
                <a:cs typeface="Tahoma"/>
              </a:rPr>
              <a:t>in</a:t>
            </a:r>
            <a:r>
              <a:rPr dirty="0" sz="900" spc="10">
                <a:latin typeface="Tahoma"/>
                <a:cs typeface="Tahoma"/>
              </a:rPr>
              <a:t> </a:t>
            </a:r>
            <a:r>
              <a:rPr dirty="0" sz="900" spc="15">
                <a:latin typeface="Tahoma"/>
                <a:cs typeface="Tahoma"/>
              </a:rPr>
              <a:t>cui</a:t>
            </a:r>
            <a:r>
              <a:rPr dirty="0" sz="900" spc="10">
                <a:latin typeface="Tahoma"/>
                <a:cs typeface="Tahoma"/>
              </a:rPr>
              <a:t> </a:t>
            </a:r>
            <a:r>
              <a:rPr dirty="0" sz="900" spc="35">
                <a:latin typeface="Tahoma"/>
                <a:cs typeface="Tahoma"/>
              </a:rPr>
              <a:t>il</a:t>
            </a:r>
            <a:r>
              <a:rPr dirty="0" sz="900" spc="50">
                <a:latin typeface="Tahoma"/>
                <a:cs typeface="Tahoma"/>
              </a:rPr>
              <a:t> </a:t>
            </a:r>
            <a:r>
              <a:rPr dirty="0" sz="900" spc="-10">
                <a:latin typeface="Tahoma"/>
                <a:cs typeface="Tahoma"/>
              </a:rPr>
              <a:t>t</a:t>
            </a:r>
            <a:r>
              <a:rPr dirty="0" sz="900" spc="-5">
                <a:latin typeface="Tahoma"/>
                <a:cs typeface="Tahoma"/>
              </a:rPr>
              <a:t>empo,</a:t>
            </a:r>
            <a:r>
              <a:rPr dirty="0" sz="900" spc="40">
                <a:latin typeface="Tahoma"/>
                <a:cs typeface="Tahoma"/>
              </a:rPr>
              <a:t> </a:t>
            </a:r>
            <a:r>
              <a:rPr dirty="0" sz="900" spc="5">
                <a:latin typeface="Tahoma"/>
                <a:cs typeface="Tahoma"/>
              </a:rPr>
              <a:t>c</a:t>
            </a:r>
            <a:r>
              <a:rPr dirty="0" sz="900" spc="5">
                <a:latin typeface="Tahoma"/>
                <a:cs typeface="Tahoma"/>
              </a:rPr>
              <a:t>ome</a:t>
            </a:r>
            <a:r>
              <a:rPr dirty="0" sz="900" spc="40">
                <a:latin typeface="Tahoma"/>
                <a:cs typeface="Tahoma"/>
              </a:rPr>
              <a:t> </a:t>
            </a:r>
            <a:r>
              <a:rPr dirty="0" sz="900" spc="45">
                <a:latin typeface="Tahoma"/>
                <a:cs typeface="Tahoma"/>
              </a:rPr>
              <a:t>l</a:t>
            </a:r>
            <a:r>
              <a:rPr dirty="0" sz="900" spc="-15">
                <a:latin typeface="Tahoma"/>
                <a:cs typeface="Tahoma"/>
              </a:rPr>
              <a:t>o</a:t>
            </a:r>
            <a:r>
              <a:rPr dirty="0" sz="900" spc="40">
                <a:latin typeface="Tahoma"/>
                <a:cs typeface="Tahoma"/>
              </a:rPr>
              <a:t> </a:t>
            </a:r>
            <a:r>
              <a:rPr dirty="0" sz="900" spc="5">
                <a:latin typeface="Tahoma"/>
                <a:cs typeface="Tahoma"/>
              </a:rPr>
              <a:t>in</a:t>
            </a:r>
            <a:r>
              <a:rPr dirty="0" sz="900">
                <a:latin typeface="Tahoma"/>
                <a:cs typeface="Tahoma"/>
              </a:rPr>
              <a:t>t</a:t>
            </a:r>
            <a:r>
              <a:rPr dirty="0" sz="900">
                <a:latin typeface="Tahoma"/>
                <a:cs typeface="Tahoma"/>
              </a:rPr>
              <a:t>endiamo</a:t>
            </a:r>
            <a:r>
              <a:rPr dirty="0" sz="900" spc="40">
                <a:latin typeface="Tahoma"/>
                <a:cs typeface="Tahoma"/>
              </a:rPr>
              <a:t> </a:t>
            </a:r>
            <a:r>
              <a:rPr dirty="0" sz="900" spc="-10">
                <a:latin typeface="Tahoma"/>
                <a:cs typeface="Tahoma"/>
              </a:rPr>
              <a:t>noi,</a:t>
            </a:r>
            <a:r>
              <a:rPr dirty="0" sz="900" spc="40">
                <a:latin typeface="Tahoma"/>
                <a:cs typeface="Tahoma"/>
              </a:rPr>
              <a:t> </a:t>
            </a:r>
            <a:r>
              <a:rPr dirty="0" sz="900" spc="30">
                <a:latin typeface="Tahoma"/>
                <a:cs typeface="Tahoma"/>
              </a:rPr>
              <a:t>si</a:t>
            </a:r>
            <a:r>
              <a:rPr dirty="0" sz="900" spc="40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è</a:t>
            </a:r>
            <a:r>
              <a:rPr dirty="0" sz="900" spc="40">
                <a:latin typeface="Tahoma"/>
                <a:cs typeface="Tahoma"/>
              </a:rPr>
              <a:t> </a:t>
            </a:r>
            <a:r>
              <a:rPr dirty="0" sz="900" spc="15">
                <a:latin typeface="Tahoma"/>
                <a:cs typeface="Tahoma"/>
              </a:rPr>
              <a:t>ineso</a:t>
            </a:r>
            <a:r>
              <a:rPr dirty="0" sz="900">
                <a:latin typeface="Tahoma"/>
                <a:cs typeface="Tahoma"/>
              </a:rPr>
              <a:t>r</a:t>
            </a:r>
            <a:r>
              <a:rPr dirty="0" sz="900" spc="10">
                <a:latin typeface="Tahoma"/>
                <a:cs typeface="Tahoma"/>
              </a:rPr>
              <a:t>abilmen</a:t>
            </a:r>
            <a:r>
              <a:rPr dirty="0" sz="900">
                <a:latin typeface="Tahoma"/>
                <a:cs typeface="Tahoma"/>
              </a:rPr>
              <a:t>t</a:t>
            </a:r>
            <a:r>
              <a:rPr dirty="0" sz="900">
                <a:latin typeface="Tahoma"/>
                <a:cs typeface="Tahoma"/>
              </a:rPr>
              <a:t>e</a:t>
            </a:r>
            <a:r>
              <a:rPr dirty="0" sz="900" spc="40">
                <a:latin typeface="Tahoma"/>
                <a:cs typeface="Tahoma"/>
              </a:rPr>
              <a:t> </a:t>
            </a:r>
            <a:r>
              <a:rPr dirty="0" sz="900" spc="-25">
                <a:latin typeface="Tahoma"/>
                <a:cs typeface="Tahoma"/>
              </a:rPr>
              <a:t>f</a:t>
            </a:r>
            <a:r>
              <a:rPr dirty="0" sz="900" spc="15">
                <a:latin typeface="Tahoma"/>
                <a:cs typeface="Tahoma"/>
              </a:rPr>
              <a:t>erma</a:t>
            </a:r>
            <a:r>
              <a:rPr dirty="0" sz="900">
                <a:latin typeface="Tahoma"/>
                <a:cs typeface="Tahoma"/>
              </a:rPr>
              <a:t>t</a:t>
            </a:r>
            <a:r>
              <a:rPr dirty="0" sz="900" spc="-25">
                <a:latin typeface="Tahoma"/>
                <a:cs typeface="Tahoma"/>
              </a:rPr>
              <a:t>o.</a:t>
            </a:r>
            <a:r>
              <a:rPr dirty="0" sz="900" spc="-20">
                <a:latin typeface="Tahoma"/>
                <a:cs typeface="Tahoma"/>
              </a:rPr>
              <a:t> </a:t>
            </a:r>
            <a:r>
              <a:rPr dirty="0" sz="900" spc="15">
                <a:latin typeface="Tahoma"/>
                <a:cs typeface="Tahoma"/>
              </a:rPr>
              <a:t>Dal</a:t>
            </a:r>
            <a:r>
              <a:rPr dirty="0" sz="900" spc="-5">
                <a:latin typeface="Tahoma"/>
                <a:cs typeface="Tahoma"/>
              </a:rPr>
              <a:t> </a:t>
            </a:r>
            <a:r>
              <a:rPr dirty="0" sz="900" spc="-30">
                <a:latin typeface="Tahoma"/>
                <a:cs typeface="Tahoma"/>
              </a:rPr>
              <a:t>2003,</a:t>
            </a:r>
            <a:r>
              <a:rPr dirty="0" sz="900" spc="-5">
                <a:latin typeface="Tahoma"/>
                <a:cs typeface="Tahoma"/>
              </a:rPr>
              <a:t> </a:t>
            </a:r>
            <a:r>
              <a:rPr dirty="0" sz="900" spc="-5">
                <a:latin typeface="Tahoma"/>
                <a:cs typeface="Tahoma"/>
              </a:rPr>
              <a:t>quando</a:t>
            </a:r>
            <a:r>
              <a:rPr dirty="0" sz="900" spc="-5">
                <a:latin typeface="Tahoma"/>
                <a:cs typeface="Tahoma"/>
              </a:rPr>
              <a:t> </a:t>
            </a:r>
            <a:r>
              <a:rPr dirty="0" sz="900" spc="10">
                <a:latin typeface="Tahoma"/>
                <a:cs typeface="Tahoma"/>
              </a:rPr>
              <a:t>per</a:t>
            </a:r>
            <a:r>
              <a:rPr dirty="0" sz="900" spc="-5">
                <a:latin typeface="Tahoma"/>
                <a:cs typeface="Tahoma"/>
              </a:rPr>
              <a:t> </a:t>
            </a:r>
            <a:r>
              <a:rPr dirty="0" sz="900" spc="25">
                <a:latin typeface="Tahoma"/>
                <a:cs typeface="Tahoma"/>
              </a:rPr>
              <a:t>la</a:t>
            </a:r>
            <a:r>
              <a:rPr dirty="0" sz="900" spc="-5">
                <a:latin typeface="Tahoma"/>
                <a:cs typeface="Tahoma"/>
              </a:rPr>
              <a:t> </a:t>
            </a:r>
            <a:r>
              <a:rPr dirty="0" sz="900" spc="15">
                <a:latin typeface="Tahoma"/>
                <a:cs typeface="Tahoma"/>
              </a:rPr>
              <a:t>prima</a:t>
            </a:r>
            <a:r>
              <a:rPr dirty="0" sz="900" spc="-5">
                <a:latin typeface="Tahoma"/>
                <a:cs typeface="Tahoma"/>
              </a:rPr>
              <a:t> </a:t>
            </a:r>
            <a:r>
              <a:rPr dirty="0" sz="900" spc="-60">
                <a:latin typeface="Tahoma"/>
                <a:cs typeface="Tahoma"/>
              </a:rPr>
              <a:t>v</a:t>
            </a:r>
            <a:r>
              <a:rPr dirty="0" sz="900" spc="10">
                <a:latin typeface="Tahoma"/>
                <a:cs typeface="Tahoma"/>
              </a:rPr>
              <a:t>ol</a:t>
            </a:r>
            <a:r>
              <a:rPr dirty="0" sz="900" spc="5">
                <a:latin typeface="Tahoma"/>
                <a:cs typeface="Tahoma"/>
              </a:rPr>
              <a:t>t</a:t>
            </a:r>
            <a:r>
              <a:rPr dirty="0" sz="900" spc="-20">
                <a:latin typeface="Tahoma"/>
                <a:cs typeface="Tahoma"/>
              </a:rPr>
              <a:t>a,</a:t>
            </a:r>
            <a:r>
              <a:rPr dirty="0" sz="900" spc="-5">
                <a:latin typeface="Tahoma"/>
                <a:cs typeface="Tahoma"/>
              </a:rPr>
              <a:t> </a:t>
            </a:r>
            <a:r>
              <a:rPr dirty="0" sz="900" spc="10">
                <a:latin typeface="Tahoma"/>
                <a:cs typeface="Tahoma"/>
              </a:rPr>
              <a:t>per</a:t>
            </a:r>
            <a:r>
              <a:rPr dirty="0" sz="900" spc="-5">
                <a:latin typeface="Tahoma"/>
                <a:cs typeface="Tahoma"/>
              </a:rPr>
              <a:t> </a:t>
            </a:r>
            <a:r>
              <a:rPr dirty="0" sz="900" spc="5">
                <a:latin typeface="Tahoma"/>
                <a:cs typeface="Tahoma"/>
              </a:rPr>
              <a:t>c</a:t>
            </a:r>
            <a:r>
              <a:rPr dirty="0" sz="900" spc="-5">
                <a:latin typeface="Tahoma"/>
                <a:cs typeface="Tahoma"/>
              </a:rPr>
              <a:t>on</a:t>
            </a:r>
            <a:r>
              <a:rPr dirty="0" sz="900" spc="-10">
                <a:latin typeface="Tahoma"/>
                <a:cs typeface="Tahoma"/>
              </a:rPr>
              <a:t>t</a:t>
            </a:r>
            <a:r>
              <a:rPr dirty="0" sz="900" spc="-15">
                <a:latin typeface="Tahoma"/>
                <a:cs typeface="Tahoma"/>
              </a:rPr>
              <a:t>o</a:t>
            </a:r>
            <a:r>
              <a:rPr dirty="0" sz="900" spc="-5">
                <a:latin typeface="Tahoma"/>
                <a:cs typeface="Tahoma"/>
              </a:rPr>
              <a:t> </a:t>
            </a:r>
            <a:r>
              <a:rPr dirty="0" sz="900" spc="30">
                <a:latin typeface="Tahoma"/>
                <a:cs typeface="Tahoma"/>
              </a:rPr>
              <a:t>del</a:t>
            </a:r>
            <a:r>
              <a:rPr dirty="0" sz="900" spc="-40">
                <a:latin typeface="Tahoma"/>
                <a:cs typeface="Tahoma"/>
              </a:rPr>
              <a:t>l</a:t>
            </a:r>
            <a:r>
              <a:rPr dirty="0" sz="900" spc="30">
                <a:latin typeface="Tahoma"/>
                <a:cs typeface="Tahoma"/>
              </a:rPr>
              <a:t>’UNES</a:t>
            </a:r>
            <a:r>
              <a:rPr dirty="0" sz="900" spc="25">
                <a:latin typeface="Tahoma"/>
                <a:cs typeface="Tahoma"/>
              </a:rPr>
              <a:t>C</a:t>
            </a:r>
            <a:r>
              <a:rPr dirty="0" sz="900" spc="-50">
                <a:latin typeface="Tahoma"/>
                <a:cs typeface="Tahoma"/>
              </a:rPr>
              <a:t>O,</a:t>
            </a:r>
            <a:r>
              <a:rPr dirty="0" sz="900" spc="-5">
                <a:latin typeface="Tahoma"/>
                <a:cs typeface="Tahoma"/>
              </a:rPr>
              <a:t> </a:t>
            </a:r>
            <a:r>
              <a:rPr dirty="0" sz="900" spc="35">
                <a:latin typeface="Tahoma"/>
                <a:cs typeface="Tahoma"/>
              </a:rPr>
              <a:t>il</a:t>
            </a:r>
            <a:r>
              <a:rPr dirty="0" sz="900" spc="50">
                <a:latin typeface="Tahoma"/>
                <a:cs typeface="Tahoma"/>
              </a:rPr>
              <a:t> </a:t>
            </a:r>
            <a:r>
              <a:rPr dirty="0" sz="900" spc="20">
                <a:latin typeface="Tahoma"/>
                <a:cs typeface="Tahoma"/>
              </a:rPr>
              <a:t>p</a:t>
            </a:r>
            <a:r>
              <a:rPr dirty="0" sz="900" spc="-15">
                <a:latin typeface="Tahoma"/>
                <a:cs typeface="Tahoma"/>
              </a:rPr>
              <a:t>r</a:t>
            </a:r>
            <a:r>
              <a:rPr dirty="0" sz="900" spc="-10">
                <a:latin typeface="Tahoma"/>
                <a:cs typeface="Tahoma"/>
              </a:rPr>
              <a:t>o</a:t>
            </a:r>
            <a:r>
              <a:rPr dirty="0" sz="900" spc="-25">
                <a:latin typeface="Tahoma"/>
                <a:cs typeface="Tahoma"/>
              </a:rPr>
              <a:t>f</a:t>
            </a:r>
            <a:r>
              <a:rPr dirty="0" sz="900" spc="20">
                <a:latin typeface="Tahoma"/>
                <a:cs typeface="Tahoma"/>
              </a:rPr>
              <a:t>e</a:t>
            </a:r>
            <a:r>
              <a:rPr dirty="0" sz="900" spc="15">
                <a:latin typeface="Tahoma"/>
                <a:cs typeface="Tahoma"/>
              </a:rPr>
              <a:t>s</a:t>
            </a:r>
            <a:r>
              <a:rPr dirty="0" sz="900" spc="25">
                <a:latin typeface="Tahoma"/>
                <a:cs typeface="Tahoma"/>
              </a:rPr>
              <a:t>sor</a:t>
            </a:r>
            <a:r>
              <a:rPr dirty="0" sz="900" spc="-100">
                <a:latin typeface="Tahoma"/>
                <a:cs typeface="Tahoma"/>
              </a:rPr>
              <a:t> </a:t>
            </a:r>
            <a:r>
              <a:rPr dirty="0" sz="900" spc="-5">
                <a:latin typeface="Tahoma"/>
                <a:cs typeface="Tahoma"/>
              </a:rPr>
              <a:t>R</a:t>
            </a:r>
            <a:r>
              <a:rPr dirty="0" sz="900">
                <a:latin typeface="Tahoma"/>
                <a:cs typeface="Tahoma"/>
              </a:rPr>
              <a:t>o</a:t>
            </a:r>
            <a:r>
              <a:rPr dirty="0" sz="900" spc="-15">
                <a:latin typeface="Tahoma"/>
                <a:cs typeface="Tahoma"/>
              </a:rPr>
              <a:t>c</a:t>
            </a:r>
            <a:r>
              <a:rPr dirty="0" sz="900" spc="5">
                <a:latin typeface="Tahoma"/>
                <a:cs typeface="Tahoma"/>
              </a:rPr>
              <a:t>c</a:t>
            </a:r>
            <a:r>
              <a:rPr dirty="0" sz="900" spc="-15">
                <a:latin typeface="Tahoma"/>
                <a:cs typeface="Tahoma"/>
              </a:rPr>
              <a:t>o</a:t>
            </a:r>
            <a:r>
              <a:rPr dirty="0" sz="900" spc="-100">
                <a:latin typeface="Tahoma"/>
                <a:cs typeface="Tahoma"/>
              </a:rPr>
              <a:t> </a:t>
            </a:r>
            <a:r>
              <a:rPr dirty="0" sz="900" spc="5">
                <a:latin typeface="Tahoma"/>
                <a:cs typeface="Tahoma"/>
              </a:rPr>
              <a:t>Mazzeo</a:t>
            </a:r>
            <a:r>
              <a:rPr dirty="0" sz="900" spc="-100">
                <a:latin typeface="Tahoma"/>
                <a:cs typeface="Tahoma"/>
              </a:rPr>
              <a:t> </a:t>
            </a:r>
            <a:r>
              <a:rPr dirty="0" sz="900" spc="30">
                <a:latin typeface="Tahoma"/>
                <a:cs typeface="Tahoma"/>
              </a:rPr>
              <a:t>si</a:t>
            </a:r>
            <a:r>
              <a:rPr dirty="0" sz="900" spc="-100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è</a:t>
            </a:r>
            <a:r>
              <a:rPr dirty="0" sz="900" spc="-100">
                <a:latin typeface="Tahoma"/>
                <a:cs typeface="Tahoma"/>
              </a:rPr>
              <a:t> </a:t>
            </a:r>
            <a:r>
              <a:rPr dirty="0" sz="900" spc="20">
                <a:latin typeface="Tahoma"/>
                <a:cs typeface="Tahoma"/>
              </a:rPr>
              <a:t>r</a:t>
            </a:r>
            <a:r>
              <a:rPr dirty="0" sz="900" spc="10">
                <a:latin typeface="Tahoma"/>
                <a:cs typeface="Tahoma"/>
              </a:rPr>
              <a:t>e</a:t>
            </a:r>
            <a:r>
              <a:rPr dirty="0" sz="900" spc="5">
                <a:latin typeface="Tahoma"/>
                <a:cs typeface="Tahoma"/>
              </a:rPr>
              <a:t>c</a:t>
            </a:r>
            <a:r>
              <a:rPr dirty="0" sz="900" spc="-5">
                <a:latin typeface="Tahoma"/>
                <a:cs typeface="Tahoma"/>
              </a:rPr>
              <a:t>a</a:t>
            </a:r>
            <a:r>
              <a:rPr dirty="0" sz="900" spc="-10">
                <a:latin typeface="Tahoma"/>
                <a:cs typeface="Tahoma"/>
              </a:rPr>
              <a:t>t</a:t>
            </a:r>
            <a:r>
              <a:rPr dirty="0" sz="900" spc="-15">
                <a:latin typeface="Tahoma"/>
                <a:cs typeface="Tahoma"/>
              </a:rPr>
              <a:t>o</a:t>
            </a:r>
            <a:r>
              <a:rPr dirty="0" sz="900" spc="-100">
                <a:latin typeface="Tahoma"/>
                <a:cs typeface="Tahoma"/>
              </a:rPr>
              <a:t> </a:t>
            </a:r>
            <a:r>
              <a:rPr dirty="0" sz="900" spc="10">
                <a:latin typeface="Tahoma"/>
                <a:cs typeface="Tahoma"/>
              </a:rPr>
              <a:t>in</a:t>
            </a:r>
            <a:r>
              <a:rPr dirty="0" sz="900" spc="-100">
                <a:latin typeface="Tahoma"/>
                <a:cs typeface="Tahoma"/>
              </a:rPr>
              <a:t> </a:t>
            </a:r>
            <a:r>
              <a:rPr dirty="0" sz="900" spc="35">
                <a:latin typeface="Tahoma"/>
                <a:cs typeface="Tahoma"/>
              </a:rPr>
              <a:t>No</a:t>
            </a:r>
            <a:r>
              <a:rPr dirty="0" sz="900" spc="-10">
                <a:latin typeface="Tahoma"/>
                <a:cs typeface="Tahoma"/>
              </a:rPr>
              <a:t>r</a:t>
            </a:r>
            <a:r>
              <a:rPr dirty="0" sz="900" spc="-10">
                <a:latin typeface="Tahoma"/>
                <a:cs typeface="Tahoma"/>
              </a:rPr>
              <a:t>d</a:t>
            </a:r>
            <a:r>
              <a:rPr dirty="0" sz="900" spc="-100">
                <a:latin typeface="Tahoma"/>
                <a:cs typeface="Tahoma"/>
              </a:rPr>
              <a:t> </a:t>
            </a:r>
            <a:r>
              <a:rPr dirty="0" sz="900" spc="25">
                <a:latin typeface="Tahoma"/>
                <a:cs typeface="Tahoma"/>
              </a:rPr>
              <a:t>Co</a:t>
            </a:r>
            <a:r>
              <a:rPr dirty="0" sz="900" spc="-15">
                <a:latin typeface="Tahoma"/>
                <a:cs typeface="Tahoma"/>
              </a:rPr>
              <a:t>r</a:t>
            </a:r>
            <a:r>
              <a:rPr dirty="0" sz="900">
                <a:latin typeface="Tahoma"/>
                <a:cs typeface="Tahoma"/>
              </a:rPr>
              <a:t>ea</a:t>
            </a:r>
            <a:r>
              <a:rPr dirty="0" sz="900" spc="-100">
                <a:latin typeface="Tahoma"/>
                <a:cs typeface="Tahoma"/>
              </a:rPr>
              <a:t> </a:t>
            </a:r>
            <a:r>
              <a:rPr dirty="0" sz="900" spc="10">
                <a:latin typeface="Tahoma"/>
                <a:cs typeface="Tahoma"/>
              </a:rPr>
              <a:t>per</a:t>
            </a:r>
            <a:r>
              <a:rPr dirty="0" sz="900" spc="-100">
                <a:latin typeface="Tahoma"/>
                <a:cs typeface="Tahoma"/>
              </a:rPr>
              <a:t> </a:t>
            </a:r>
            <a:r>
              <a:rPr dirty="0" sz="900" spc="-55">
                <a:latin typeface="Tahoma"/>
                <a:cs typeface="Tahoma"/>
              </a:rPr>
              <a:t>v</a:t>
            </a:r>
            <a:r>
              <a:rPr dirty="0" sz="900" spc="15">
                <a:latin typeface="Tahoma"/>
                <a:cs typeface="Tahoma"/>
              </a:rPr>
              <a:t>alu</a:t>
            </a:r>
            <a:r>
              <a:rPr dirty="0" sz="900" spc="5">
                <a:latin typeface="Tahoma"/>
                <a:cs typeface="Tahoma"/>
              </a:rPr>
              <a:t>t</a:t>
            </a:r>
            <a:r>
              <a:rPr dirty="0" sz="900" spc="30">
                <a:latin typeface="Tahoma"/>
                <a:cs typeface="Tahoma"/>
              </a:rPr>
              <a:t>a</a:t>
            </a:r>
            <a:r>
              <a:rPr dirty="0" sz="900" spc="-10">
                <a:latin typeface="Tahoma"/>
                <a:cs typeface="Tahoma"/>
              </a:rPr>
              <a:t>r</a:t>
            </a:r>
            <a:r>
              <a:rPr dirty="0" sz="900">
                <a:latin typeface="Tahoma"/>
                <a:cs typeface="Tahoma"/>
              </a:rPr>
              <a:t>e</a:t>
            </a:r>
            <a:r>
              <a:rPr dirty="0" sz="900" spc="-100">
                <a:latin typeface="Tahoma"/>
                <a:cs typeface="Tahoma"/>
              </a:rPr>
              <a:t> </a:t>
            </a:r>
            <a:r>
              <a:rPr dirty="0" sz="900" spc="45">
                <a:latin typeface="Tahoma"/>
                <a:cs typeface="Tahoma"/>
              </a:rPr>
              <a:t>l</a:t>
            </a:r>
            <a:r>
              <a:rPr dirty="0" sz="900" spc="-15">
                <a:latin typeface="Tahoma"/>
                <a:cs typeface="Tahoma"/>
              </a:rPr>
              <a:t>o</a:t>
            </a:r>
            <a:r>
              <a:rPr dirty="0" sz="900" spc="-10">
                <a:latin typeface="Tahoma"/>
                <a:cs typeface="Tahoma"/>
              </a:rPr>
              <a:t> </a:t>
            </a:r>
            <a:r>
              <a:rPr dirty="0" sz="900" spc="30">
                <a:latin typeface="Tahoma"/>
                <a:cs typeface="Tahoma"/>
              </a:rPr>
              <a:t>s</a:t>
            </a:r>
            <a:r>
              <a:rPr dirty="0" sz="900" spc="-10">
                <a:latin typeface="Tahoma"/>
                <a:cs typeface="Tahoma"/>
              </a:rPr>
              <a:t>t</a:t>
            </a:r>
            <a:r>
              <a:rPr dirty="0" sz="900" spc="-5">
                <a:latin typeface="Tahoma"/>
                <a:cs typeface="Tahoma"/>
              </a:rPr>
              <a:t>a</a:t>
            </a:r>
            <a:r>
              <a:rPr dirty="0" sz="900" spc="-10">
                <a:latin typeface="Tahoma"/>
                <a:cs typeface="Tahoma"/>
              </a:rPr>
              <a:t>t</a:t>
            </a:r>
            <a:r>
              <a:rPr dirty="0" sz="900" spc="-15">
                <a:latin typeface="Tahoma"/>
                <a:cs typeface="Tahoma"/>
              </a:rPr>
              <a:t>o</a:t>
            </a:r>
            <a:r>
              <a:rPr dirty="0" sz="900" spc="-75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di</a:t>
            </a:r>
            <a:r>
              <a:rPr dirty="0" sz="900" spc="-75">
                <a:latin typeface="Tahoma"/>
                <a:cs typeface="Tahoma"/>
              </a:rPr>
              <a:t> </a:t>
            </a:r>
            <a:r>
              <a:rPr dirty="0" sz="900" spc="5">
                <a:latin typeface="Tahoma"/>
                <a:cs typeface="Tahoma"/>
              </a:rPr>
              <a:t>c</a:t>
            </a:r>
            <a:r>
              <a:rPr dirty="0" sz="900">
                <a:latin typeface="Tahoma"/>
                <a:cs typeface="Tahoma"/>
              </a:rPr>
              <a:t>onser</a:t>
            </a:r>
            <a:r>
              <a:rPr dirty="0" sz="900" spc="-5">
                <a:latin typeface="Tahoma"/>
                <a:cs typeface="Tahoma"/>
              </a:rPr>
              <a:t>v</a:t>
            </a:r>
            <a:r>
              <a:rPr dirty="0" sz="900">
                <a:latin typeface="Tahoma"/>
                <a:cs typeface="Tahoma"/>
              </a:rPr>
              <a:t>azione</a:t>
            </a:r>
            <a:r>
              <a:rPr dirty="0" sz="900" spc="-75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di</a:t>
            </a:r>
            <a:r>
              <a:rPr dirty="0" sz="900" spc="-75">
                <a:latin typeface="Tahoma"/>
                <a:cs typeface="Tahoma"/>
              </a:rPr>
              <a:t> </a:t>
            </a:r>
            <a:r>
              <a:rPr dirty="0" sz="900" spc="5">
                <a:latin typeface="Tahoma"/>
                <a:cs typeface="Tahoma"/>
              </a:rPr>
              <a:t>dipinti</a:t>
            </a:r>
            <a:r>
              <a:rPr dirty="0" sz="900" spc="-75">
                <a:latin typeface="Tahoma"/>
                <a:cs typeface="Tahoma"/>
              </a:rPr>
              <a:t> </a:t>
            </a:r>
            <a:r>
              <a:rPr dirty="0" sz="900" spc="30">
                <a:latin typeface="Tahoma"/>
                <a:cs typeface="Tahoma"/>
              </a:rPr>
              <a:t>mu</a:t>
            </a:r>
            <a:r>
              <a:rPr dirty="0" sz="900" spc="5">
                <a:latin typeface="Tahoma"/>
                <a:cs typeface="Tahoma"/>
              </a:rPr>
              <a:t>r</a:t>
            </a:r>
            <a:r>
              <a:rPr dirty="0" sz="900" spc="25">
                <a:latin typeface="Tahoma"/>
                <a:cs typeface="Tahoma"/>
              </a:rPr>
              <a:t>ali</a:t>
            </a:r>
            <a:r>
              <a:rPr dirty="0" sz="900" spc="-75">
                <a:latin typeface="Tahoma"/>
                <a:cs typeface="Tahoma"/>
              </a:rPr>
              <a:t> </a:t>
            </a:r>
            <a:r>
              <a:rPr dirty="0" sz="900" spc="20">
                <a:latin typeface="Tahoma"/>
                <a:cs typeface="Tahoma"/>
              </a:rPr>
              <a:t>p</a:t>
            </a:r>
            <a:r>
              <a:rPr dirty="0" sz="900" spc="-15">
                <a:latin typeface="Tahoma"/>
                <a:cs typeface="Tahoma"/>
              </a:rPr>
              <a:t>r</a:t>
            </a:r>
            <a:r>
              <a:rPr dirty="0" sz="900" spc="10">
                <a:latin typeface="Tahoma"/>
                <a:cs typeface="Tahoma"/>
              </a:rPr>
              <a:t>esenti</a:t>
            </a:r>
            <a:r>
              <a:rPr dirty="0" sz="900" spc="-75">
                <a:latin typeface="Tahoma"/>
                <a:cs typeface="Tahoma"/>
              </a:rPr>
              <a:t> </a:t>
            </a:r>
            <a:r>
              <a:rPr dirty="0" sz="900" spc="10">
                <a:latin typeface="Tahoma"/>
                <a:cs typeface="Tahoma"/>
              </a:rPr>
              <a:t>in</a:t>
            </a:r>
            <a:r>
              <a:rPr dirty="0" sz="900" spc="-75">
                <a:latin typeface="Tahoma"/>
                <a:cs typeface="Tahoma"/>
              </a:rPr>
              <a:t> </a:t>
            </a:r>
            <a:r>
              <a:rPr dirty="0" sz="900" spc="-10">
                <a:latin typeface="Tahoma"/>
                <a:cs typeface="Tahoma"/>
              </a:rPr>
              <a:t>t</a:t>
            </a:r>
            <a:r>
              <a:rPr dirty="0" sz="900">
                <a:latin typeface="Tahoma"/>
                <a:cs typeface="Tahoma"/>
              </a:rPr>
              <a:t>ombe</a:t>
            </a:r>
            <a:r>
              <a:rPr dirty="0" sz="900" spc="-75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ipogee</a:t>
            </a:r>
            <a:r>
              <a:rPr dirty="0" sz="900">
                <a:latin typeface="Tahoma"/>
                <a:cs typeface="Tahoma"/>
              </a:rPr>
              <a:t> </a:t>
            </a:r>
            <a:r>
              <a:rPr dirty="0" sz="900" spc="20">
                <a:latin typeface="Tahoma"/>
                <a:cs typeface="Tahoma"/>
              </a:rPr>
              <a:t>della</a:t>
            </a:r>
            <a:r>
              <a:rPr dirty="0" sz="900" spc="-5">
                <a:latin typeface="Tahoma"/>
                <a:cs typeface="Tahoma"/>
              </a:rPr>
              <a:t> </a:t>
            </a:r>
            <a:r>
              <a:rPr dirty="0" sz="900" spc="10">
                <a:latin typeface="Tahoma"/>
                <a:cs typeface="Tahoma"/>
              </a:rPr>
              <a:t>dina</a:t>
            </a:r>
            <a:r>
              <a:rPr dirty="0" sz="900">
                <a:latin typeface="Tahoma"/>
                <a:cs typeface="Tahoma"/>
              </a:rPr>
              <a:t>s</a:t>
            </a:r>
            <a:r>
              <a:rPr dirty="0" sz="900" spc="5">
                <a:latin typeface="Tahoma"/>
                <a:cs typeface="Tahoma"/>
              </a:rPr>
              <a:t>tia</a:t>
            </a:r>
            <a:r>
              <a:rPr dirty="0" sz="900" spc="-5">
                <a:latin typeface="Tahoma"/>
                <a:cs typeface="Tahoma"/>
              </a:rPr>
              <a:t> </a:t>
            </a:r>
            <a:r>
              <a:rPr dirty="0" sz="900" spc="35">
                <a:latin typeface="Tahoma"/>
                <a:cs typeface="Tahoma"/>
              </a:rPr>
              <a:t>K</a:t>
            </a:r>
            <a:r>
              <a:rPr dirty="0" sz="900" spc="-5">
                <a:latin typeface="Tahoma"/>
                <a:cs typeface="Tahoma"/>
              </a:rPr>
              <a:t>ogur</a:t>
            </a:r>
            <a:r>
              <a:rPr dirty="0" sz="900" spc="-15">
                <a:latin typeface="Tahoma"/>
                <a:cs typeface="Tahoma"/>
              </a:rPr>
              <a:t>y</a:t>
            </a:r>
            <a:r>
              <a:rPr dirty="0" sz="900" spc="-15">
                <a:latin typeface="Tahoma"/>
                <a:cs typeface="Tahoma"/>
              </a:rPr>
              <a:t>o</a:t>
            </a:r>
            <a:r>
              <a:rPr dirty="0" sz="900" spc="-5">
                <a:latin typeface="Tahoma"/>
                <a:cs typeface="Tahoma"/>
              </a:rPr>
              <a:t> </a:t>
            </a:r>
            <a:r>
              <a:rPr dirty="0" sz="900" spc="-85">
                <a:latin typeface="Tahoma"/>
                <a:cs typeface="Tahoma"/>
              </a:rPr>
              <a:t>(I</a:t>
            </a:r>
            <a:r>
              <a:rPr dirty="0" sz="900" spc="-5">
                <a:latin typeface="Tahoma"/>
                <a:cs typeface="Tahoma"/>
              </a:rPr>
              <a:t> </a:t>
            </a:r>
            <a:r>
              <a:rPr dirty="0" sz="900" spc="20">
                <a:latin typeface="Tahoma"/>
                <a:cs typeface="Tahoma"/>
              </a:rPr>
              <a:t>sec</a:t>
            </a:r>
            <a:r>
              <a:rPr dirty="0" sz="900" spc="-5">
                <a:latin typeface="Tahoma"/>
                <a:cs typeface="Tahoma"/>
              </a:rPr>
              <a:t> </a:t>
            </a:r>
            <a:r>
              <a:rPr dirty="0" sz="900" spc="-10">
                <a:latin typeface="Tahoma"/>
                <a:cs typeface="Tahoma"/>
              </a:rPr>
              <a:t>a.C.</a:t>
            </a:r>
            <a:r>
              <a:rPr dirty="0" sz="900" spc="-5">
                <a:latin typeface="Tahoma"/>
                <a:cs typeface="Tahoma"/>
              </a:rPr>
              <a:t> </a:t>
            </a:r>
            <a:r>
              <a:rPr dirty="0" sz="900" spc="-25">
                <a:latin typeface="Tahoma"/>
                <a:cs typeface="Tahoma"/>
              </a:rPr>
              <a:t>–</a:t>
            </a:r>
            <a:r>
              <a:rPr dirty="0" sz="900" spc="-5">
                <a:latin typeface="Tahoma"/>
                <a:cs typeface="Tahoma"/>
              </a:rPr>
              <a:t> </a:t>
            </a:r>
            <a:r>
              <a:rPr dirty="0" sz="900" spc="-70">
                <a:latin typeface="Tahoma"/>
                <a:cs typeface="Tahoma"/>
              </a:rPr>
              <a:t>VI</a:t>
            </a:r>
            <a:r>
              <a:rPr dirty="0" sz="900" spc="-5">
                <a:latin typeface="Tahoma"/>
                <a:cs typeface="Tahoma"/>
              </a:rPr>
              <a:t> </a:t>
            </a:r>
            <a:r>
              <a:rPr dirty="0" sz="900" spc="20">
                <a:latin typeface="Tahoma"/>
                <a:cs typeface="Tahoma"/>
              </a:rPr>
              <a:t>sec</a:t>
            </a:r>
            <a:r>
              <a:rPr dirty="0" sz="900" spc="-5">
                <a:latin typeface="Tahoma"/>
                <a:cs typeface="Tahoma"/>
              </a:rPr>
              <a:t> </a:t>
            </a:r>
            <a:r>
              <a:rPr dirty="0" sz="900" spc="-30">
                <a:latin typeface="Tahoma"/>
                <a:cs typeface="Tahoma"/>
              </a:rPr>
              <a:t>d.C.),</a:t>
            </a:r>
            <a:r>
              <a:rPr dirty="0" sz="900" spc="-5">
                <a:latin typeface="Tahoma"/>
                <a:cs typeface="Tahoma"/>
              </a:rPr>
              <a:t> </a:t>
            </a:r>
            <a:r>
              <a:rPr dirty="0" sz="900" spc="10">
                <a:latin typeface="Tahoma"/>
                <a:cs typeface="Tahoma"/>
              </a:rPr>
              <a:t>sino</a:t>
            </a:r>
            <a:r>
              <a:rPr dirty="0" sz="900" spc="-5">
                <a:latin typeface="Tahoma"/>
                <a:cs typeface="Tahoma"/>
              </a:rPr>
              <a:t> </a:t>
            </a:r>
            <a:r>
              <a:rPr dirty="0" sz="900" spc="40">
                <a:latin typeface="Tahoma"/>
                <a:cs typeface="Tahoma"/>
              </a:rPr>
              <a:t>al</a:t>
            </a:r>
            <a:r>
              <a:rPr dirty="0" sz="900" spc="-30">
                <a:latin typeface="Tahoma"/>
                <a:cs typeface="Tahoma"/>
              </a:rPr>
              <a:t>l</a:t>
            </a:r>
            <a:r>
              <a:rPr dirty="0" sz="900" spc="45">
                <a:latin typeface="Tahoma"/>
                <a:cs typeface="Tahoma"/>
              </a:rPr>
              <a:t>’</a:t>
            </a:r>
            <a:r>
              <a:rPr dirty="0" sz="900" spc="-5">
                <a:latin typeface="Tahoma"/>
                <a:cs typeface="Tahoma"/>
              </a:rPr>
              <a:t> </a:t>
            </a:r>
            <a:r>
              <a:rPr dirty="0" sz="900" spc="15">
                <a:latin typeface="Tahoma"/>
                <a:cs typeface="Tahoma"/>
              </a:rPr>
              <a:t>ultimo</a:t>
            </a:r>
            <a:r>
              <a:rPr dirty="0" sz="900" spc="10">
                <a:latin typeface="Tahoma"/>
                <a:cs typeface="Tahoma"/>
              </a:rPr>
              <a:t> </a:t>
            </a:r>
            <a:r>
              <a:rPr dirty="0" sz="900" spc="-10">
                <a:latin typeface="Tahoma"/>
                <a:cs typeface="Tahoma"/>
              </a:rPr>
              <a:t>viaggio</a:t>
            </a:r>
            <a:r>
              <a:rPr dirty="0" sz="900" spc="110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di</a:t>
            </a:r>
            <a:r>
              <a:rPr dirty="0" sz="900" spc="110">
                <a:latin typeface="Tahoma"/>
                <a:cs typeface="Tahoma"/>
              </a:rPr>
              <a:t> </a:t>
            </a:r>
            <a:r>
              <a:rPr dirty="0" sz="900" spc="5">
                <a:latin typeface="Tahoma"/>
                <a:cs typeface="Tahoma"/>
              </a:rPr>
              <a:t>que</a:t>
            </a:r>
            <a:r>
              <a:rPr dirty="0" sz="900" spc="-5">
                <a:latin typeface="Tahoma"/>
                <a:cs typeface="Tahoma"/>
              </a:rPr>
              <a:t>s</a:t>
            </a:r>
            <a:r>
              <a:rPr dirty="0" sz="900" spc="-25">
                <a:latin typeface="Tahoma"/>
                <a:cs typeface="Tahoma"/>
              </a:rPr>
              <a:t>t</a:t>
            </a:r>
            <a:r>
              <a:rPr dirty="0" sz="900" spc="5">
                <a:latin typeface="Tahoma"/>
                <a:cs typeface="Tahoma"/>
              </a:rPr>
              <a:t>’anno</a:t>
            </a:r>
            <a:r>
              <a:rPr dirty="0" sz="900" spc="110">
                <a:latin typeface="Tahoma"/>
                <a:cs typeface="Tahoma"/>
              </a:rPr>
              <a:t> </a:t>
            </a:r>
            <a:r>
              <a:rPr dirty="0" sz="900" spc="35">
                <a:latin typeface="Tahoma"/>
                <a:cs typeface="Tahoma"/>
              </a:rPr>
              <a:t>il</a:t>
            </a:r>
            <a:r>
              <a:rPr dirty="0" sz="900" spc="110">
                <a:latin typeface="Tahoma"/>
                <a:cs typeface="Tahoma"/>
              </a:rPr>
              <a:t> </a:t>
            </a:r>
            <a:r>
              <a:rPr dirty="0" sz="900" spc="20">
                <a:latin typeface="Tahoma"/>
                <a:cs typeface="Tahoma"/>
              </a:rPr>
              <a:t>p</a:t>
            </a:r>
            <a:r>
              <a:rPr dirty="0" sz="900" spc="-15">
                <a:latin typeface="Tahoma"/>
                <a:cs typeface="Tahoma"/>
              </a:rPr>
              <a:t>r</a:t>
            </a:r>
            <a:r>
              <a:rPr dirty="0" sz="900" spc="-10">
                <a:latin typeface="Tahoma"/>
                <a:cs typeface="Tahoma"/>
              </a:rPr>
              <a:t>o</a:t>
            </a:r>
            <a:r>
              <a:rPr dirty="0" sz="900" spc="-25">
                <a:latin typeface="Tahoma"/>
                <a:cs typeface="Tahoma"/>
              </a:rPr>
              <a:t>f</a:t>
            </a:r>
            <a:r>
              <a:rPr dirty="0" sz="900" spc="20">
                <a:latin typeface="Tahoma"/>
                <a:cs typeface="Tahoma"/>
              </a:rPr>
              <a:t>e</a:t>
            </a:r>
            <a:r>
              <a:rPr dirty="0" sz="900" spc="15">
                <a:latin typeface="Tahoma"/>
                <a:cs typeface="Tahoma"/>
              </a:rPr>
              <a:t>s</a:t>
            </a:r>
            <a:r>
              <a:rPr dirty="0" sz="900" spc="30">
                <a:latin typeface="Tahoma"/>
                <a:cs typeface="Tahoma"/>
              </a:rPr>
              <a:t>so</a:t>
            </a:r>
            <a:r>
              <a:rPr dirty="0" sz="900" spc="-10">
                <a:latin typeface="Tahoma"/>
                <a:cs typeface="Tahoma"/>
              </a:rPr>
              <a:t>r</a:t>
            </a:r>
            <a:r>
              <a:rPr dirty="0" sz="900">
                <a:latin typeface="Tahoma"/>
                <a:cs typeface="Tahoma"/>
              </a:rPr>
              <a:t>e</a:t>
            </a:r>
            <a:r>
              <a:rPr dirty="0" sz="900" spc="110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ha</a:t>
            </a:r>
            <a:r>
              <a:rPr dirty="0" sz="900" spc="110">
                <a:latin typeface="Tahoma"/>
                <a:cs typeface="Tahoma"/>
              </a:rPr>
              <a:t> </a:t>
            </a:r>
            <a:r>
              <a:rPr dirty="0" sz="900" spc="5">
                <a:latin typeface="Tahoma"/>
                <a:cs typeface="Tahoma"/>
              </a:rPr>
              <a:t>c</a:t>
            </a:r>
            <a:r>
              <a:rPr dirty="0" sz="900" spc="30">
                <a:latin typeface="Tahoma"/>
                <a:cs typeface="Tahoma"/>
              </a:rPr>
              <a:t>e</a:t>
            </a:r>
            <a:r>
              <a:rPr dirty="0" sz="900" spc="-10">
                <a:latin typeface="Tahoma"/>
                <a:cs typeface="Tahoma"/>
              </a:rPr>
              <a:t>r</a:t>
            </a:r>
            <a:r>
              <a:rPr dirty="0" sz="900" spc="15">
                <a:latin typeface="Tahoma"/>
                <a:cs typeface="Tahoma"/>
              </a:rPr>
              <a:t>c</a:t>
            </a:r>
            <a:r>
              <a:rPr dirty="0" sz="900" spc="-5">
                <a:latin typeface="Tahoma"/>
                <a:cs typeface="Tahoma"/>
              </a:rPr>
              <a:t>a</a:t>
            </a:r>
            <a:r>
              <a:rPr dirty="0" sz="900" spc="-10">
                <a:latin typeface="Tahoma"/>
                <a:cs typeface="Tahoma"/>
              </a:rPr>
              <a:t>t</a:t>
            </a:r>
            <a:r>
              <a:rPr dirty="0" sz="900" spc="-15">
                <a:latin typeface="Tahoma"/>
                <a:cs typeface="Tahoma"/>
              </a:rPr>
              <a:t>o</a:t>
            </a:r>
            <a:r>
              <a:rPr dirty="0" sz="900" spc="110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di</a:t>
            </a:r>
            <a:r>
              <a:rPr dirty="0" sz="900" spc="110">
                <a:latin typeface="Tahoma"/>
                <a:cs typeface="Tahoma"/>
              </a:rPr>
              <a:t> </a:t>
            </a:r>
            <a:r>
              <a:rPr dirty="0" sz="900" spc="5">
                <a:latin typeface="Tahoma"/>
                <a:cs typeface="Tahoma"/>
              </a:rPr>
              <a:t>c</a:t>
            </a:r>
            <a:r>
              <a:rPr dirty="0" sz="900" spc="15">
                <a:latin typeface="Tahoma"/>
                <a:cs typeface="Tahoma"/>
              </a:rPr>
              <a:t>oglie</a:t>
            </a:r>
            <a:r>
              <a:rPr dirty="0" sz="900" spc="-15">
                <a:latin typeface="Tahoma"/>
                <a:cs typeface="Tahoma"/>
              </a:rPr>
              <a:t>r</a:t>
            </a:r>
            <a:r>
              <a:rPr dirty="0" sz="900">
                <a:latin typeface="Tahoma"/>
                <a:cs typeface="Tahoma"/>
              </a:rPr>
              <a:t>e</a:t>
            </a:r>
            <a:r>
              <a:rPr dirty="0" sz="900" spc="110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dei</a:t>
            </a:r>
            <a:r>
              <a:rPr dirty="0" sz="900">
                <a:latin typeface="Tahoma"/>
                <a:cs typeface="Tahoma"/>
              </a:rPr>
              <a:t> </a:t>
            </a:r>
            <a:r>
              <a:rPr dirty="0" sz="900" spc="10">
                <a:latin typeface="Tahoma"/>
                <a:cs typeface="Tahoma"/>
              </a:rPr>
              <a:t>segni</a:t>
            </a:r>
            <a:r>
              <a:rPr dirty="0" sz="900" spc="-75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di</a:t>
            </a:r>
            <a:r>
              <a:rPr dirty="0" sz="900" spc="-75">
                <a:latin typeface="Tahoma"/>
                <a:cs typeface="Tahoma"/>
              </a:rPr>
              <a:t> </a:t>
            </a:r>
            <a:r>
              <a:rPr dirty="0" sz="900" spc="10">
                <a:latin typeface="Tahoma"/>
                <a:cs typeface="Tahoma"/>
              </a:rPr>
              <a:t>rinn</a:t>
            </a:r>
            <a:r>
              <a:rPr dirty="0" sz="900">
                <a:latin typeface="Tahoma"/>
                <a:cs typeface="Tahoma"/>
              </a:rPr>
              <a:t>o</a:t>
            </a:r>
            <a:r>
              <a:rPr dirty="0" sz="900" spc="-55">
                <a:latin typeface="Tahoma"/>
                <a:cs typeface="Tahoma"/>
              </a:rPr>
              <a:t>v</a:t>
            </a:r>
            <a:r>
              <a:rPr dirty="0" sz="900" spc="5">
                <a:latin typeface="Tahoma"/>
                <a:cs typeface="Tahoma"/>
              </a:rPr>
              <a:t>amen</a:t>
            </a:r>
            <a:r>
              <a:rPr dirty="0" sz="900" spc="-5">
                <a:latin typeface="Tahoma"/>
                <a:cs typeface="Tahoma"/>
              </a:rPr>
              <a:t>t</a:t>
            </a:r>
            <a:r>
              <a:rPr dirty="0" sz="900" spc="-15">
                <a:latin typeface="Tahoma"/>
                <a:cs typeface="Tahoma"/>
              </a:rPr>
              <a:t>o</a:t>
            </a:r>
            <a:r>
              <a:rPr dirty="0" sz="900" spc="-75">
                <a:latin typeface="Tahoma"/>
                <a:cs typeface="Tahoma"/>
              </a:rPr>
              <a:t> </a:t>
            </a:r>
            <a:r>
              <a:rPr dirty="0" sz="900" spc="25">
                <a:latin typeface="Tahoma"/>
                <a:cs typeface="Tahoma"/>
              </a:rPr>
              <a:t>là</a:t>
            </a:r>
            <a:r>
              <a:rPr dirty="0" sz="900" spc="-75">
                <a:latin typeface="Tahoma"/>
                <a:cs typeface="Tahoma"/>
              </a:rPr>
              <a:t> </a:t>
            </a:r>
            <a:r>
              <a:rPr dirty="0" sz="900" spc="-10">
                <a:latin typeface="Tahoma"/>
                <a:cs typeface="Tahoma"/>
              </a:rPr>
              <a:t>d</a:t>
            </a:r>
            <a:r>
              <a:rPr dirty="0" sz="900" spc="-20">
                <a:latin typeface="Tahoma"/>
                <a:cs typeface="Tahoma"/>
              </a:rPr>
              <a:t>o</a:t>
            </a:r>
            <a:r>
              <a:rPr dirty="0" sz="900" spc="-60">
                <a:latin typeface="Tahoma"/>
                <a:cs typeface="Tahoma"/>
              </a:rPr>
              <a:t>v</a:t>
            </a:r>
            <a:r>
              <a:rPr dirty="0" sz="900">
                <a:latin typeface="Tahoma"/>
                <a:cs typeface="Tahoma"/>
              </a:rPr>
              <a:t>e</a:t>
            </a:r>
            <a:r>
              <a:rPr dirty="0" sz="900" spc="-75">
                <a:latin typeface="Tahoma"/>
                <a:cs typeface="Tahoma"/>
              </a:rPr>
              <a:t> </a:t>
            </a:r>
            <a:r>
              <a:rPr dirty="0" sz="900" spc="25">
                <a:latin typeface="Tahoma"/>
                <a:cs typeface="Tahoma"/>
              </a:rPr>
              <a:t>la</a:t>
            </a:r>
            <a:r>
              <a:rPr dirty="0" sz="900" spc="-75">
                <a:latin typeface="Tahoma"/>
                <a:cs typeface="Tahoma"/>
              </a:rPr>
              <a:t> </a:t>
            </a:r>
            <a:r>
              <a:rPr dirty="0" sz="900" spc="5">
                <a:latin typeface="Tahoma"/>
                <a:cs typeface="Tahoma"/>
              </a:rPr>
              <a:t>dimensione</a:t>
            </a:r>
            <a:r>
              <a:rPr dirty="0" sz="900" spc="-75">
                <a:latin typeface="Tahoma"/>
                <a:cs typeface="Tahoma"/>
              </a:rPr>
              <a:t> </a:t>
            </a:r>
            <a:r>
              <a:rPr dirty="0" sz="900" spc="-10">
                <a:latin typeface="Tahoma"/>
                <a:cs typeface="Tahoma"/>
              </a:rPr>
              <a:t>t</a:t>
            </a:r>
            <a:r>
              <a:rPr dirty="0" sz="900" spc="10">
                <a:latin typeface="Tahoma"/>
                <a:cs typeface="Tahoma"/>
              </a:rPr>
              <a:t>empo</a:t>
            </a:r>
            <a:r>
              <a:rPr dirty="0" sz="900" spc="-5">
                <a:latin typeface="Tahoma"/>
                <a:cs typeface="Tahoma"/>
              </a:rPr>
              <a:t>r</a:t>
            </a:r>
            <a:r>
              <a:rPr dirty="0" sz="900" spc="35">
                <a:latin typeface="Tahoma"/>
                <a:cs typeface="Tahoma"/>
              </a:rPr>
              <a:t>a</a:t>
            </a:r>
            <a:r>
              <a:rPr dirty="0" sz="900" spc="5">
                <a:latin typeface="Tahoma"/>
                <a:cs typeface="Tahoma"/>
              </a:rPr>
              <a:t>l</a:t>
            </a:r>
            <a:r>
              <a:rPr dirty="0" sz="900">
                <a:latin typeface="Tahoma"/>
                <a:cs typeface="Tahoma"/>
              </a:rPr>
              <a:t>e</a:t>
            </a:r>
            <a:r>
              <a:rPr dirty="0" sz="900" spc="-75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è</a:t>
            </a:r>
            <a:r>
              <a:rPr dirty="0" sz="900" spc="-75">
                <a:latin typeface="Tahoma"/>
                <a:cs typeface="Tahoma"/>
              </a:rPr>
              <a:t> </a:t>
            </a:r>
            <a:r>
              <a:rPr dirty="0" sz="900" spc="15">
                <a:latin typeface="Tahoma"/>
                <a:cs typeface="Tahoma"/>
              </a:rPr>
              <a:t>quella</a:t>
            </a:r>
            <a:r>
              <a:rPr dirty="0" sz="900" spc="10">
                <a:latin typeface="Tahoma"/>
                <a:cs typeface="Tahoma"/>
              </a:rPr>
              <a:t> </a:t>
            </a:r>
            <a:r>
              <a:rPr dirty="0" sz="900" spc="30">
                <a:latin typeface="Tahoma"/>
                <a:cs typeface="Tahoma"/>
              </a:rPr>
              <a:t>s</a:t>
            </a:r>
            <a:r>
              <a:rPr dirty="0" sz="900" spc="25">
                <a:latin typeface="Tahoma"/>
                <a:cs typeface="Tahoma"/>
              </a:rPr>
              <a:t>c</a:t>
            </a:r>
            <a:r>
              <a:rPr dirty="0" sz="900">
                <a:latin typeface="Tahoma"/>
                <a:cs typeface="Tahoma"/>
              </a:rPr>
              <a:t>andi</a:t>
            </a:r>
            <a:r>
              <a:rPr dirty="0" sz="900" spc="-5">
                <a:latin typeface="Tahoma"/>
                <a:cs typeface="Tahoma"/>
              </a:rPr>
              <a:t>t</a:t>
            </a:r>
            <a:r>
              <a:rPr dirty="0" sz="900">
                <a:latin typeface="Tahoma"/>
                <a:cs typeface="Tahoma"/>
              </a:rPr>
              <a:t>a</a:t>
            </a:r>
            <a:r>
              <a:rPr dirty="0" sz="900" spc="-20">
                <a:latin typeface="Tahoma"/>
                <a:cs typeface="Tahoma"/>
              </a:rPr>
              <a:t> </a:t>
            </a:r>
            <a:r>
              <a:rPr dirty="0" sz="900" spc="30">
                <a:latin typeface="Tahoma"/>
                <a:cs typeface="Tahoma"/>
              </a:rPr>
              <a:t>dal</a:t>
            </a:r>
            <a:r>
              <a:rPr dirty="0" sz="900" spc="5">
                <a:latin typeface="Tahoma"/>
                <a:cs typeface="Tahoma"/>
              </a:rPr>
              <a:t>l</a:t>
            </a:r>
            <a:r>
              <a:rPr dirty="0" sz="900">
                <a:latin typeface="Tahoma"/>
                <a:cs typeface="Tahoma"/>
              </a:rPr>
              <a:t>e</a:t>
            </a:r>
            <a:r>
              <a:rPr dirty="0" sz="900" spc="-20">
                <a:latin typeface="Tahoma"/>
                <a:cs typeface="Tahoma"/>
              </a:rPr>
              <a:t> </a:t>
            </a:r>
            <a:r>
              <a:rPr dirty="0" sz="900" spc="40">
                <a:latin typeface="Tahoma"/>
                <a:cs typeface="Tahoma"/>
              </a:rPr>
              <a:t>r</a:t>
            </a:r>
            <a:r>
              <a:rPr dirty="0" sz="900" spc="5">
                <a:latin typeface="Tahoma"/>
                <a:cs typeface="Tahoma"/>
              </a:rPr>
              <a:t>affigu</a:t>
            </a:r>
            <a:r>
              <a:rPr dirty="0" sz="900" spc="-5">
                <a:latin typeface="Tahoma"/>
                <a:cs typeface="Tahoma"/>
              </a:rPr>
              <a:t>r</a:t>
            </a:r>
            <a:r>
              <a:rPr dirty="0" sz="900" spc="5">
                <a:latin typeface="Tahoma"/>
                <a:cs typeface="Tahoma"/>
              </a:rPr>
              <a:t>azioni</a:t>
            </a:r>
            <a:r>
              <a:rPr dirty="0" sz="900" spc="-20">
                <a:latin typeface="Tahoma"/>
                <a:cs typeface="Tahoma"/>
              </a:rPr>
              <a:t> </a:t>
            </a:r>
            <a:r>
              <a:rPr dirty="0" sz="900" spc="20">
                <a:latin typeface="Tahoma"/>
                <a:cs typeface="Tahoma"/>
              </a:rPr>
              <a:t>p</a:t>
            </a:r>
            <a:r>
              <a:rPr dirty="0" sz="900" spc="-15">
                <a:latin typeface="Tahoma"/>
                <a:cs typeface="Tahoma"/>
              </a:rPr>
              <a:t>r</a:t>
            </a:r>
            <a:r>
              <a:rPr dirty="0" sz="900" spc="10">
                <a:latin typeface="Tahoma"/>
                <a:cs typeface="Tahoma"/>
              </a:rPr>
              <a:t>esenti</a:t>
            </a:r>
            <a:r>
              <a:rPr dirty="0" sz="900" spc="-20">
                <a:latin typeface="Tahoma"/>
                <a:cs typeface="Tahoma"/>
              </a:rPr>
              <a:t> </a:t>
            </a:r>
            <a:r>
              <a:rPr dirty="0" sz="900" spc="5">
                <a:latin typeface="Tahoma"/>
                <a:cs typeface="Tahoma"/>
              </a:rPr>
              <a:t>nei</a:t>
            </a:r>
            <a:r>
              <a:rPr dirty="0" sz="900" spc="-20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dei</a:t>
            </a:r>
            <a:r>
              <a:rPr dirty="0" sz="900" spc="-20">
                <a:latin typeface="Tahoma"/>
                <a:cs typeface="Tahoma"/>
              </a:rPr>
              <a:t> </a:t>
            </a:r>
            <a:r>
              <a:rPr dirty="0" sz="900" spc="5">
                <a:latin typeface="Tahoma"/>
                <a:cs typeface="Tahoma"/>
              </a:rPr>
              <a:t>dipinti</a:t>
            </a:r>
            <a:r>
              <a:rPr dirty="0" sz="900" spc="-20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ipogei</a:t>
            </a:r>
            <a:r>
              <a:rPr dirty="0" sz="900" spc="-20">
                <a:latin typeface="Tahoma"/>
                <a:cs typeface="Tahoma"/>
              </a:rPr>
              <a:t> </a:t>
            </a:r>
            <a:r>
              <a:rPr dirty="0" sz="900" spc="30">
                <a:latin typeface="Tahoma"/>
                <a:cs typeface="Tahoma"/>
              </a:rPr>
              <a:t>del</a:t>
            </a:r>
            <a:r>
              <a:rPr dirty="0" sz="900" spc="5">
                <a:latin typeface="Tahoma"/>
                <a:cs typeface="Tahoma"/>
              </a:rPr>
              <a:t>l</a:t>
            </a:r>
            <a:r>
              <a:rPr dirty="0" sz="900">
                <a:latin typeface="Tahoma"/>
                <a:cs typeface="Tahoma"/>
              </a:rPr>
              <a:t>e</a:t>
            </a:r>
            <a:r>
              <a:rPr dirty="0" sz="900">
                <a:latin typeface="Tahoma"/>
                <a:cs typeface="Tahoma"/>
              </a:rPr>
              <a:t> </a:t>
            </a:r>
            <a:r>
              <a:rPr dirty="0" sz="900" spc="-10">
                <a:latin typeface="Tahoma"/>
                <a:cs typeface="Tahoma"/>
              </a:rPr>
              <a:t>t</a:t>
            </a:r>
            <a:r>
              <a:rPr dirty="0" sz="900">
                <a:latin typeface="Tahoma"/>
                <a:cs typeface="Tahoma"/>
              </a:rPr>
              <a:t>ombe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piut</a:t>
            </a:r>
            <a:r>
              <a:rPr dirty="0" sz="900" spc="-5">
                <a:latin typeface="Tahoma"/>
                <a:cs typeface="Tahoma"/>
              </a:rPr>
              <a:t>t</a:t>
            </a:r>
            <a:r>
              <a:rPr dirty="0" sz="900" spc="10">
                <a:latin typeface="Tahoma"/>
                <a:cs typeface="Tahoma"/>
              </a:rPr>
              <a:t>o</a:t>
            </a:r>
            <a:r>
              <a:rPr dirty="0" sz="900">
                <a:latin typeface="Tahoma"/>
                <a:cs typeface="Tahoma"/>
              </a:rPr>
              <a:t>s</a:t>
            </a:r>
            <a:r>
              <a:rPr dirty="0" sz="900" spc="-10">
                <a:latin typeface="Tahoma"/>
                <a:cs typeface="Tahoma"/>
              </a:rPr>
              <a:t>t</a:t>
            </a:r>
            <a:r>
              <a:rPr dirty="0" sz="900" spc="-15">
                <a:latin typeface="Tahoma"/>
                <a:cs typeface="Tahoma"/>
              </a:rPr>
              <a:t>o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5">
                <a:latin typeface="Tahoma"/>
                <a:cs typeface="Tahoma"/>
              </a:rPr>
              <a:t>che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30">
                <a:latin typeface="Tahoma"/>
                <a:cs typeface="Tahoma"/>
              </a:rPr>
              <a:t>dal</a:t>
            </a:r>
            <a:r>
              <a:rPr dirty="0" sz="900" spc="-40">
                <a:latin typeface="Tahoma"/>
                <a:cs typeface="Tahoma"/>
              </a:rPr>
              <a:t>l</a:t>
            </a:r>
            <a:r>
              <a:rPr dirty="0" sz="900" spc="10">
                <a:latin typeface="Tahoma"/>
                <a:cs typeface="Tahoma"/>
              </a:rPr>
              <a:t>’umani</a:t>
            </a:r>
            <a:r>
              <a:rPr dirty="0" sz="900">
                <a:latin typeface="Tahoma"/>
                <a:cs typeface="Tahoma"/>
              </a:rPr>
              <a:t>t</a:t>
            </a:r>
            <a:r>
              <a:rPr dirty="0" sz="900">
                <a:latin typeface="Tahoma"/>
                <a:cs typeface="Tahoma"/>
              </a:rPr>
              <a:t>à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30">
                <a:latin typeface="Tahoma"/>
                <a:cs typeface="Tahoma"/>
              </a:rPr>
              <a:t>ci</a:t>
            </a:r>
            <a:r>
              <a:rPr dirty="0" sz="900">
                <a:latin typeface="Tahoma"/>
                <a:cs typeface="Tahoma"/>
              </a:rPr>
              <a:t>r</a:t>
            </a:r>
            <a:r>
              <a:rPr dirty="0" sz="900" spc="5">
                <a:latin typeface="Tahoma"/>
                <a:cs typeface="Tahoma"/>
              </a:rPr>
              <a:t>c</a:t>
            </a:r>
            <a:r>
              <a:rPr dirty="0" sz="900" spc="10">
                <a:latin typeface="Tahoma"/>
                <a:cs typeface="Tahoma"/>
              </a:rPr>
              <a:t>o</a:t>
            </a:r>
            <a:r>
              <a:rPr dirty="0" sz="900">
                <a:latin typeface="Tahoma"/>
                <a:cs typeface="Tahoma"/>
              </a:rPr>
              <a:t>s</a:t>
            </a:r>
            <a:r>
              <a:rPr dirty="0" sz="900" spc="-10">
                <a:latin typeface="Tahoma"/>
                <a:cs typeface="Tahoma"/>
              </a:rPr>
              <a:t>t</a:t>
            </a:r>
            <a:r>
              <a:rPr dirty="0" sz="900">
                <a:latin typeface="Tahoma"/>
                <a:cs typeface="Tahoma"/>
              </a:rPr>
              <a:t>an</a:t>
            </a:r>
            <a:r>
              <a:rPr dirty="0" sz="900" spc="-5">
                <a:latin typeface="Tahoma"/>
                <a:cs typeface="Tahoma"/>
              </a:rPr>
              <a:t>t</a:t>
            </a:r>
            <a:r>
              <a:rPr dirty="0" sz="900" spc="-15">
                <a:latin typeface="Tahoma"/>
                <a:cs typeface="Tahoma"/>
              </a:rPr>
              <a:t>e.</a:t>
            </a:r>
            <a:endParaRPr sz="900">
              <a:latin typeface="Tahoma"/>
              <a:cs typeface="Tahoma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900">
                <a:latin typeface="Tahoma"/>
                <a:cs typeface="Tahoma"/>
              </a:rPr>
              <a:t>Qua</a:t>
            </a:r>
            <a:r>
              <a:rPr dirty="0" sz="900" spc="-10">
                <a:latin typeface="Tahoma"/>
                <a:cs typeface="Tahoma"/>
              </a:rPr>
              <a:t>l</a:t>
            </a:r>
            <a:r>
              <a:rPr dirty="0" sz="900">
                <a:latin typeface="Tahoma"/>
                <a:cs typeface="Tahoma"/>
              </a:rPr>
              <a:t>e</a:t>
            </a:r>
            <a:r>
              <a:rPr dirty="0" sz="900" spc="-5">
                <a:latin typeface="Tahoma"/>
                <a:cs typeface="Tahoma"/>
              </a:rPr>
              <a:t> </a:t>
            </a:r>
            <a:r>
              <a:rPr dirty="0" sz="900" spc="25">
                <a:latin typeface="Tahoma"/>
                <a:cs typeface="Tahoma"/>
              </a:rPr>
              <a:t>ruo</a:t>
            </a:r>
            <a:r>
              <a:rPr dirty="0" sz="900">
                <a:latin typeface="Tahoma"/>
                <a:cs typeface="Tahoma"/>
              </a:rPr>
              <a:t>l</a:t>
            </a:r>
            <a:r>
              <a:rPr dirty="0" sz="900" spc="-30">
                <a:latin typeface="Tahoma"/>
                <a:cs typeface="Tahoma"/>
              </a:rPr>
              <a:t>o,</a:t>
            </a:r>
            <a:r>
              <a:rPr dirty="0" sz="900" spc="-5">
                <a:latin typeface="Tahoma"/>
                <a:cs typeface="Tahoma"/>
              </a:rPr>
              <a:t> </a:t>
            </a:r>
            <a:r>
              <a:rPr dirty="0" sz="900" spc="45">
                <a:latin typeface="Tahoma"/>
                <a:cs typeface="Tahoma"/>
              </a:rPr>
              <a:t>l</a:t>
            </a:r>
            <a:r>
              <a:rPr dirty="0" sz="900" spc="-15">
                <a:latin typeface="Tahoma"/>
                <a:cs typeface="Tahoma"/>
              </a:rPr>
              <a:t>o</a:t>
            </a:r>
            <a:r>
              <a:rPr dirty="0" sz="900" spc="-5">
                <a:latin typeface="Tahoma"/>
                <a:cs typeface="Tahoma"/>
              </a:rPr>
              <a:t> </a:t>
            </a:r>
            <a:r>
              <a:rPr dirty="0" sz="900" spc="30">
                <a:latin typeface="Tahoma"/>
                <a:cs typeface="Tahoma"/>
              </a:rPr>
              <a:t>s</a:t>
            </a:r>
            <a:r>
              <a:rPr dirty="0" sz="900" spc="-10">
                <a:latin typeface="Tahoma"/>
                <a:cs typeface="Tahoma"/>
              </a:rPr>
              <a:t>tudio,</a:t>
            </a:r>
            <a:r>
              <a:rPr dirty="0" sz="900" spc="-5">
                <a:latin typeface="Tahoma"/>
                <a:cs typeface="Tahoma"/>
              </a:rPr>
              <a:t> </a:t>
            </a:r>
            <a:r>
              <a:rPr dirty="0" sz="900" spc="25">
                <a:latin typeface="Tahoma"/>
                <a:cs typeface="Tahoma"/>
              </a:rPr>
              <a:t>la</a:t>
            </a:r>
            <a:r>
              <a:rPr dirty="0" sz="900" spc="-5">
                <a:latin typeface="Tahoma"/>
                <a:cs typeface="Tahoma"/>
              </a:rPr>
              <a:t> </a:t>
            </a:r>
            <a:r>
              <a:rPr dirty="0" sz="900" spc="5">
                <a:latin typeface="Tahoma"/>
                <a:cs typeface="Tahoma"/>
              </a:rPr>
              <a:t>c</a:t>
            </a:r>
            <a:r>
              <a:rPr dirty="0" sz="900">
                <a:latin typeface="Tahoma"/>
                <a:cs typeface="Tahoma"/>
              </a:rPr>
              <a:t>onser</a:t>
            </a:r>
            <a:r>
              <a:rPr dirty="0" sz="900" spc="-5">
                <a:latin typeface="Tahoma"/>
                <a:cs typeface="Tahoma"/>
              </a:rPr>
              <a:t>v</a:t>
            </a:r>
            <a:r>
              <a:rPr dirty="0" sz="900">
                <a:latin typeface="Tahoma"/>
                <a:cs typeface="Tahoma"/>
              </a:rPr>
              <a:t>azione</a:t>
            </a:r>
            <a:r>
              <a:rPr dirty="0" sz="900" spc="-5">
                <a:latin typeface="Tahoma"/>
                <a:cs typeface="Tahoma"/>
              </a:rPr>
              <a:t> </a:t>
            </a:r>
            <a:r>
              <a:rPr dirty="0" sz="900" spc="-5">
                <a:latin typeface="Tahoma"/>
                <a:cs typeface="Tahoma"/>
              </a:rPr>
              <a:t>ed</a:t>
            </a:r>
            <a:r>
              <a:rPr dirty="0" sz="900" spc="-5">
                <a:latin typeface="Tahoma"/>
                <a:cs typeface="Tahoma"/>
              </a:rPr>
              <a:t> </a:t>
            </a:r>
            <a:r>
              <a:rPr dirty="0" sz="900" spc="35">
                <a:latin typeface="Tahoma"/>
                <a:cs typeface="Tahoma"/>
              </a:rPr>
              <a:t>il</a:t>
            </a:r>
            <a:r>
              <a:rPr dirty="0" sz="900" spc="-5">
                <a:latin typeface="Tahoma"/>
                <a:cs typeface="Tahoma"/>
              </a:rPr>
              <a:t> </a:t>
            </a:r>
            <a:r>
              <a:rPr dirty="0" sz="900" spc="20">
                <a:latin typeface="Tahoma"/>
                <a:cs typeface="Tahoma"/>
              </a:rPr>
              <a:t>r</a:t>
            </a:r>
            <a:r>
              <a:rPr dirty="0" sz="900" spc="20">
                <a:latin typeface="Tahoma"/>
                <a:cs typeface="Tahoma"/>
              </a:rPr>
              <a:t>e</a:t>
            </a:r>
            <a:r>
              <a:rPr dirty="0" sz="900" spc="10">
                <a:latin typeface="Tahoma"/>
                <a:cs typeface="Tahoma"/>
              </a:rPr>
              <a:t>s</a:t>
            </a:r>
            <a:r>
              <a:rPr dirty="0" sz="900" spc="-10">
                <a:latin typeface="Tahoma"/>
                <a:cs typeface="Tahoma"/>
              </a:rPr>
              <a:t>t</a:t>
            </a:r>
            <a:r>
              <a:rPr dirty="0" sz="900" spc="15">
                <a:latin typeface="Tahoma"/>
                <a:cs typeface="Tahoma"/>
              </a:rPr>
              <a:t>au</a:t>
            </a:r>
            <a:r>
              <a:rPr dirty="0" sz="900" spc="-20">
                <a:latin typeface="Tahoma"/>
                <a:cs typeface="Tahoma"/>
              </a:rPr>
              <a:t>r</a:t>
            </a:r>
            <a:r>
              <a:rPr dirty="0" sz="900" spc="-15">
                <a:latin typeface="Tahoma"/>
                <a:cs typeface="Tahoma"/>
              </a:rPr>
              <a:t>o</a:t>
            </a:r>
            <a:r>
              <a:rPr dirty="0" sz="900" spc="-5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di</a:t>
            </a:r>
            <a:r>
              <a:rPr dirty="0" sz="900" spc="-5">
                <a:latin typeface="Tahoma"/>
                <a:cs typeface="Tahoma"/>
              </a:rPr>
              <a:t> </a:t>
            </a:r>
            <a:r>
              <a:rPr dirty="0" sz="900" spc="5">
                <a:latin typeface="Tahoma"/>
                <a:cs typeface="Tahoma"/>
              </a:rPr>
              <a:t>que</a:t>
            </a:r>
            <a:r>
              <a:rPr dirty="0" sz="900" spc="-5">
                <a:latin typeface="Tahoma"/>
                <a:cs typeface="Tahoma"/>
              </a:rPr>
              <a:t>s</a:t>
            </a:r>
            <a:r>
              <a:rPr dirty="0" sz="900" spc="5">
                <a:latin typeface="Tahoma"/>
                <a:cs typeface="Tahoma"/>
              </a:rPr>
              <a:t>ti</a:t>
            </a:r>
            <a:r>
              <a:rPr dirty="0" sz="900" spc="10">
                <a:latin typeface="Tahoma"/>
                <a:cs typeface="Tahoma"/>
              </a:rPr>
              <a:t> impor</a:t>
            </a:r>
            <a:r>
              <a:rPr dirty="0" sz="900">
                <a:latin typeface="Tahoma"/>
                <a:cs typeface="Tahoma"/>
              </a:rPr>
              <a:t>t</a:t>
            </a:r>
            <a:r>
              <a:rPr dirty="0" sz="900">
                <a:latin typeface="Tahoma"/>
                <a:cs typeface="Tahoma"/>
              </a:rPr>
              <a:t>anti</a:t>
            </a:r>
            <a:r>
              <a:rPr dirty="0" sz="900" spc="114">
                <a:latin typeface="Tahoma"/>
                <a:cs typeface="Tahoma"/>
              </a:rPr>
              <a:t> </a:t>
            </a:r>
            <a:r>
              <a:rPr dirty="0" sz="900" spc="5">
                <a:latin typeface="Tahoma"/>
                <a:cs typeface="Tahoma"/>
              </a:rPr>
              <a:t>dipinti</a:t>
            </a:r>
            <a:r>
              <a:rPr dirty="0" sz="900" spc="114">
                <a:latin typeface="Tahoma"/>
                <a:cs typeface="Tahoma"/>
              </a:rPr>
              <a:t> </a:t>
            </a:r>
            <a:r>
              <a:rPr dirty="0" sz="900" spc="5">
                <a:latin typeface="Tahoma"/>
                <a:cs typeface="Tahoma"/>
              </a:rPr>
              <a:t>po</a:t>
            </a:r>
            <a:r>
              <a:rPr dirty="0" sz="900" spc="-5">
                <a:latin typeface="Tahoma"/>
                <a:cs typeface="Tahoma"/>
              </a:rPr>
              <a:t>s</a:t>
            </a:r>
            <a:r>
              <a:rPr dirty="0" sz="900">
                <a:latin typeface="Tahoma"/>
                <a:cs typeface="Tahoma"/>
              </a:rPr>
              <a:t>sono</a:t>
            </a:r>
            <a:r>
              <a:rPr dirty="0" sz="900" spc="114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gio</a:t>
            </a:r>
            <a:r>
              <a:rPr dirty="0" sz="900" spc="-5">
                <a:latin typeface="Tahoma"/>
                <a:cs typeface="Tahoma"/>
              </a:rPr>
              <a:t>c</a:t>
            </a:r>
            <a:r>
              <a:rPr dirty="0" sz="900" spc="30">
                <a:latin typeface="Tahoma"/>
                <a:cs typeface="Tahoma"/>
              </a:rPr>
              <a:t>a</a:t>
            </a:r>
            <a:r>
              <a:rPr dirty="0" sz="900" spc="-10">
                <a:latin typeface="Tahoma"/>
                <a:cs typeface="Tahoma"/>
              </a:rPr>
              <a:t>r</a:t>
            </a:r>
            <a:r>
              <a:rPr dirty="0" sz="900">
                <a:latin typeface="Tahoma"/>
                <a:cs typeface="Tahoma"/>
              </a:rPr>
              <a:t>e</a:t>
            </a:r>
            <a:r>
              <a:rPr dirty="0" sz="900" spc="114">
                <a:latin typeface="Tahoma"/>
                <a:cs typeface="Tahoma"/>
              </a:rPr>
              <a:t> </a:t>
            </a:r>
            <a:r>
              <a:rPr dirty="0" sz="900" spc="15">
                <a:latin typeface="Tahoma"/>
                <a:cs typeface="Tahoma"/>
              </a:rPr>
              <a:t>nel</a:t>
            </a:r>
            <a:r>
              <a:rPr dirty="0" sz="900" spc="114">
                <a:latin typeface="Tahoma"/>
                <a:cs typeface="Tahoma"/>
              </a:rPr>
              <a:t> </a:t>
            </a:r>
            <a:r>
              <a:rPr dirty="0" sz="900" spc="-25">
                <a:latin typeface="Tahoma"/>
                <a:cs typeface="Tahoma"/>
              </a:rPr>
              <a:t>f</a:t>
            </a:r>
            <a:r>
              <a:rPr dirty="0" sz="900" spc="-25">
                <a:latin typeface="Tahoma"/>
                <a:cs typeface="Tahoma"/>
              </a:rPr>
              <a:t>a</a:t>
            </a:r>
            <a:r>
              <a:rPr dirty="0" sz="900" spc="-35">
                <a:latin typeface="Tahoma"/>
                <a:cs typeface="Tahoma"/>
              </a:rPr>
              <a:t>v</a:t>
            </a:r>
            <a:r>
              <a:rPr dirty="0" sz="900" spc="25">
                <a:latin typeface="Tahoma"/>
                <a:cs typeface="Tahoma"/>
              </a:rPr>
              <a:t>ori</a:t>
            </a:r>
            <a:r>
              <a:rPr dirty="0" sz="900" spc="-5">
                <a:latin typeface="Tahoma"/>
                <a:cs typeface="Tahoma"/>
              </a:rPr>
              <a:t>r</a:t>
            </a:r>
            <a:r>
              <a:rPr dirty="0" sz="900">
                <a:latin typeface="Tahoma"/>
                <a:cs typeface="Tahoma"/>
              </a:rPr>
              <a:t>e</a:t>
            </a:r>
            <a:r>
              <a:rPr dirty="0" sz="900" spc="114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una</a:t>
            </a:r>
            <a:r>
              <a:rPr dirty="0" sz="900" spc="114">
                <a:latin typeface="Tahoma"/>
                <a:cs typeface="Tahoma"/>
              </a:rPr>
              <a:t> </a:t>
            </a:r>
            <a:r>
              <a:rPr dirty="0" sz="900" spc="5">
                <a:latin typeface="Tahoma"/>
                <a:cs typeface="Tahoma"/>
              </a:rPr>
              <a:t>maggio</a:t>
            </a:r>
            <a:r>
              <a:rPr dirty="0" sz="900" spc="-25">
                <a:latin typeface="Tahoma"/>
                <a:cs typeface="Tahoma"/>
              </a:rPr>
              <a:t>r</a:t>
            </a:r>
            <a:r>
              <a:rPr dirty="0" sz="900">
                <a:latin typeface="Tahoma"/>
                <a:cs typeface="Tahoma"/>
              </a:rPr>
              <a:t>e</a:t>
            </a:r>
            <a:r>
              <a:rPr dirty="0" sz="900">
                <a:latin typeface="Tahoma"/>
                <a:cs typeface="Tahoma"/>
              </a:rPr>
              <a:t> </a:t>
            </a:r>
            <a:r>
              <a:rPr dirty="0" sz="900" spc="5">
                <a:latin typeface="Tahoma"/>
                <a:cs typeface="Tahoma"/>
              </a:rPr>
              <a:t>in</a:t>
            </a:r>
            <a:r>
              <a:rPr dirty="0" sz="900">
                <a:latin typeface="Tahoma"/>
                <a:cs typeface="Tahoma"/>
              </a:rPr>
              <a:t>t</a:t>
            </a:r>
            <a:r>
              <a:rPr dirty="0" sz="900" spc="10">
                <a:latin typeface="Tahoma"/>
                <a:cs typeface="Tahoma"/>
              </a:rPr>
              <a:t>eg</a:t>
            </a:r>
            <a:r>
              <a:rPr dirty="0" sz="900" spc="-5">
                <a:latin typeface="Tahoma"/>
                <a:cs typeface="Tahoma"/>
              </a:rPr>
              <a:t>r</a:t>
            </a:r>
            <a:r>
              <a:rPr dirty="0" sz="900">
                <a:latin typeface="Tahoma"/>
                <a:cs typeface="Tahoma"/>
              </a:rPr>
              <a:t>azione</a:t>
            </a:r>
            <a:r>
              <a:rPr dirty="0" sz="900" spc="75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di</a:t>
            </a:r>
            <a:r>
              <a:rPr dirty="0" sz="900" spc="75">
                <a:latin typeface="Tahoma"/>
                <a:cs typeface="Tahoma"/>
              </a:rPr>
              <a:t> </a:t>
            </a:r>
            <a:r>
              <a:rPr dirty="0" sz="900" spc="5">
                <a:latin typeface="Tahoma"/>
                <a:cs typeface="Tahoma"/>
              </a:rPr>
              <a:t>que</a:t>
            </a:r>
            <a:r>
              <a:rPr dirty="0" sz="900" spc="-5">
                <a:latin typeface="Tahoma"/>
                <a:cs typeface="Tahoma"/>
              </a:rPr>
              <a:t>s</a:t>
            </a:r>
            <a:r>
              <a:rPr dirty="0" sz="900" spc="-10">
                <a:latin typeface="Tahoma"/>
                <a:cs typeface="Tahoma"/>
              </a:rPr>
              <a:t>t</a:t>
            </a:r>
            <a:r>
              <a:rPr dirty="0" sz="900">
                <a:latin typeface="Tahoma"/>
                <a:cs typeface="Tahoma"/>
              </a:rPr>
              <a:t>a</a:t>
            </a:r>
            <a:r>
              <a:rPr dirty="0" sz="900" spc="75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nazione</a:t>
            </a:r>
            <a:r>
              <a:rPr dirty="0" sz="900" spc="75">
                <a:latin typeface="Tahoma"/>
                <a:cs typeface="Tahoma"/>
              </a:rPr>
              <a:t> </a:t>
            </a:r>
            <a:r>
              <a:rPr dirty="0" sz="900" spc="5">
                <a:latin typeface="Tahoma"/>
                <a:cs typeface="Tahoma"/>
              </a:rPr>
              <a:t>c</a:t>
            </a:r>
            <a:r>
              <a:rPr dirty="0" sz="900" spc="-5">
                <a:latin typeface="Tahoma"/>
                <a:cs typeface="Tahoma"/>
              </a:rPr>
              <a:t>on</a:t>
            </a:r>
            <a:r>
              <a:rPr dirty="0" sz="900" spc="75">
                <a:latin typeface="Tahoma"/>
                <a:cs typeface="Tahoma"/>
              </a:rPr>
              <a:t> </a:t>
            </a:r>
            <a:r>
              <a:rPr dirty="0" sz="900" spc="35">
                <a:latin typeface="Tahoma"/>
                <a:cs typeface="Tahoma"/>
              </a:rPr>
              <a:t>il</a:t>
            </a:r>
            <a:r>
              <a:rPr dirty="0" sz="900" spc="75">
                <a:latin typeface="Tahoma"/>
                <a:cs typeface="Tahoma"/>
              </a:rPr>
              <a:t> </a:t>
            </a:r>
            <a:r>
              <a:rPr dirty="0" sz="900" spc="20">
                <a:latin typeface="Tahoma"/>
                <a:cs typeface="Tahoma"/>
              </a:rPr>
              <a:t>r</a:t>
            </a:r>
            <a:r>
              <a:rPr dirty="0" sz="900" spc="20">
                <a:latin typeface="Tahoma"/>
                <a:cs typeface="Tahoma"/>
              </a:rPr>
              <a:t>e</a:t>
            </a:r>
            <a:r>
              <a:rPr dirty="0" sz="900" spc="10">
                <a:latin typeface="Tahoma"/>
                <a:cs typeface="Tahoma"/>
              </a:rPr>
              <a:t>s</a:t>
            </a:r>
            <a:r>
              <a:rPr dirty="0" sz="900" spc="-10">
                <a:latin typeface="Tahoma"/>
                <a:cs typeface="Tahoma"/>
              </a:rPr>
              <a:t>t</a:t>
            </a:r>
            <a:r>
              <a:rPr dirty="0" sz="900" spc="-15">
                <a:latin typeface="Tahoma"/>
                <a:cs typeface="Tahoma"/>
              </a:rPr>
              <a:t>o</a:t>
            </a:r>
            <a:r>
              <a:rPr dirty="0" sz="900" spc="75">
                <a:latin typeface="Tahoma"/>
                <a:cs typeface="Tahoma"/>
              </a:rPr>
              <a:t> </a:t>
            </a:r>
            <a:r>
              <a:rPr dirty="0" sz="900" spc="15">
                <a:latin typeface="Tahoma"/>
                <a:cs typeface="Tahoma"/>
              </a:rPr>
              <a:t>del</a:t>
            </a:r>
            <a:r>
              <a:rPr dirty="0" sz="900" spc="75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mondo?</a:t>
            </a:r>
            <a:r>
              <a:rPr dirty="0" sz="900" spc="75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Quasi</a:t>
            </a:r>
            <a:r>
              <a:rPr dirty="0" sz="900">
                <a:latin typeface="Tahoma"/>
                <a:cs typeface="Tahoma"/>
              </a:rPr>
              <a:t> </a:t>
            </a:r>
            <a:r>
              <a:rPr dirty="0" sz="900" spc="-5">
                <a:latin typeface="Tahoma"/>
                <a:cs typeface="Tahoma"/>
              </a:rPr>
              <a:t>uno</a:t>
            </a:r>
            <a:r>
              <a:rPr dirty="0" sz="900" spc="-85">
                <a:latin typeface="Tahoma"/>
                <a:cs typeface="Tahoma"/>
              </a:rPr>
              <a:t> </a:t>
            </a:r>
            <a:r>
              <a:rPr dirty="0" sz="900" spc="30">
                <a:latin typeface="Tahoma"/>
                <a:cs typeface="Tahoma"/>
              </a:rPr>
              <a:t>s</a:t>
            </a:r>
            <a:r>
              <a:rPr dirty="0" sz="900" spc="10">
                <a:latin typeface="Tahoma"/>
                <a:cs typeface="Tahoma"/>
              </a:rPr>
              <a:t>trumen</a:t>
            </a:r>
            <a:r>
              <a:rPr dirty="0" sz="900">
                <a:latin typeface="Tahoma"/>
                <a:cs typeface="Tahoma"/>
              </a:rPr>
              <a:t>t</a:t>
            </a:r>
            <a:r>
              <a:rPr dirty="0" sz="900" spc="-15">
                <a:latin typeface="Tahoma"/>
                <a:cs typeface="Tahoma"/>
              </a:rPr>
              <a:t>o</a:t>
            </a:r>
            <a:r>
              <a:rPr dirty="0" sz="900" spc="-85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di</a:t>
            </a:r>
            <a:r>
              <a:rPr dirty="0" sz="900" spc="-85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pa</a:t>
            </a:r>
            <a:r>
              <a:rPr dirty="0" sz="900" spc="-15">
                <a:latin typeface="Tahoma"/>
                <a:cs typeface="Tahoma"/>
              </a:rPr>
              <a:t>c</a:t>
            </a:r>
            <a:r>
              <a:rPr dirty="0" sz="900" spc="5">
                <a:latin typeface="Tahoma"/>
                <a:cs typeface="Tahoma"/>
              </a:rPr>
              <a:t>e?</a:t>
            </a:r>
            <a:r>
              <a:rPr dirty="0" sz="900" spc="-85">
                <a:latin typeface="Tahoma"/>
                <a:cs typeface="Tahoma"/>
              </a:rPr>
              <a:t> </a:t>
            </a:r>
            <a:r>
              <a:rPr dirty="0" sz="900" spc="15">
                <a:latin typeface="Tahoma"/>
                <a:cs typeface="Tahoma"/>
              </a:rPr>
              <a:t>Ma</a:t>
            </a:r>
            <a:r>
              <a:rPr dirty="0" sz="900" spc="-85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pa</a:t>
            </a:r>
            <a:r>
              <a:rPr dirty="0" sz="900" spc="-15">
                <a:latin typeface="Tahoma"/>
                <a:cs typeface="Tahoma"/>
              </a:rPr>
              <a:t>c</a:t>
            </a:r>
            <a:r>
              <a:rPr dirty="0" sz="900">
                <a:latin typeface="Tahoma"/>
                <a:cs typeface="Tahoma"/>
              </a:rPr>
              <a:t>e</a:t>
            </a:r>
            <a:r>
              <a:rPr dirty="0" sz="900" spc="-85">
                <a:latin typeface="Tahoma"/>
                <a:cs typeface="Tahoma"/>
              </a:rPr>
              <a:t> </a:t>
            </a:r>
            <a:r>
              <a:rPr dirty="0" sz="900" spc="20">
                <a:latin typeface="Tahoma"/>
                <a:cs typeface="Tahoma"/>
              </a:rPr>
              <a:t>t</a:t>
            </a:r>
            <a:r>
              <a:rPr dirty="0" sz="900" spc="15">
                <a:latin typeface="Tahoma"/>
                <a:cs typeface="Tahoma"/>
              </a:rPr>
              <a:t>r</a:t>
            </a:r>
            <a:r>
              <a:rPr dirty="0" sz="900">
                <a:latin typeface="Tahoma"/>
                <a:cs typeface="Tahoma"/>
              </a:rPr>
              <a:t>a</a:t>
            </a:r>
            <a:r>
              <a:rPr dirty="0" sz="900" spc="-85">
                <a:latin typeface="Tahoma"/>
                <a:cs typeface="Tahoma"/>
              </a:rPr>
              <a:t> </a:t>
            </a:r>
            <a:r>
              <a:rPr dirty="0" sz="900" spc="15">
                <a:latin typeface="Tahoma"/>
                <a:cs typeface="Tahoma"/>
              </a:rPr>
              <a:t>chi?</a:t>
            </a:r>
            <a:r>
              <a:rPr dirty="0" sz="900" spc="-85">
                <a:latin typeface="Tahoma"/>
                <a:cs typeface="Tahoma"/>
              </a:rPr>
              <a:t> </a:t>
            </a:r>
            <a:r>
              <a:rPr dirty="0" sz="900" spc="30">
                <a:latin typeface="Tahoma"/>
                <a:cs typeface="Tahoma"/>
              </a:rPr>
              <a:t>E</a:t>
            </a:r>
            <a:r>
              <a:rPr dirty="0" sz="900" spc="-85">
                <a:latin typeface="Tahoma"/>
                <a:cs typeface="Tahoma"/>
              </a:rPr>
              <a:t> </a:t>
            </a:r>
            <a:r>
              <a:rPr dirty="0" sz="900" spc="5">
                <a:latin typeface="Tahoma"/>
                <a:cs typeface="Tahoma"/>
              </a:rPr>
              <a:t>c</a:t>
            </a:r>
            <a:r>
              <a:rPr dirty="0" sz="900" spc="5">
                <a:latin typeface="Tahoma"/>
                <a:cs typeface="Tahoma"/>
              </a:rPr>
              <a:t>ome</a:t>
            </a:r>
            <a:r>
              <a:rPr dirty="0" sz="900" spc="-85">
                <a:latin typeface="Tahoma"/>
                <a:cs typeface="Tahoma"/>
              </a:rPr>
              <a:t> </a:t>
            </a:r>
            <a:r>
              <a:rPr dirty="0" sz="900" spc="10">
                <a:latin typeface="Tahoma"/>
                <a:cs typeface="Tahoma"/>
              </a:rPr>
              <a:t>ciò</a:t>
            </a:r>
            <a:r>
              <a:rPr dirty="0" sz="900" spc="-85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è</a:t>
            </a:r>
            <a:r>
              <a:rPr dirty="0" sz="900" spc="-85">
                <a:latin typeface="Tahoma"/>
                <a:cs typeface="Tahoma"/>
              </a:rPr>
              <a:t> </a:t>
            </a:r>
            <a:r>
              <a:rPr dirty="0" sz="900" spc="5">
                <a:latin typeface="Tahoma"/>
                <a:cs typeface="Tahoma"/>
              </a:rPr>
              <a:t>po</a:t>
            </a:r>
            <a:r>
              <a:rPr dirty="0" sz="900" spc="-5">
                <a:latin typeface="Tahoma"/>
                <a:cs typeface="Tahoma"/>
              </a:rPr>
              <a:t>s</a:t>
            </a:r>
            <a:r>
              <a:rPr dirty="0" sz="900" spc="25">
                <a:latin typeface="Tahoma"/>
                <a:cs typeface="Tahoma"/>
              </a:rPr>
              <a:t>sibi</a:t>
            </a:r>
            <a:r>
              <a:rPr dirty="0" sz="900" spc="5">
                <a:latin typeface="Tahoma"/>
                <a:cs typeface="Tahoma"/>
              </a:rPr>
              <a:t>l</a:t>
            </a:r>
            <a:r>
              <a:rPr dirty="0" sz="900" spc="5">
                <a:latin typeface="Tahoma"/>
                <a:cs typeface="Tahoma"/>
              </a:rPr>
              <a:t>e?</a:t>
            </a:r>
            <a:r>
              <a:rPr dirty="0" sz="900" spc="5">
                <a:latin typeface="Tahoma"/>
                <a:cs typeface="Tahoma"/>
              </a:rPr>
              <a:t> </a:t>
            </a:r>
            <a:r>
              <a:rPr dirty="0" sz="900" spc="-15">
                <a:latin typeface="Tahoma"/>
                <a:cs typeface="Tahoma"/>
              </a:rPr>
              <a:t>Il</a:t>
            </a:r>
            <a:r>
              <a:rPr dirty="0" sz="900">
                <a:latin typeface="Tahoma"/>
                <a:cs typeface="Tahoma"/>
              </a:rPr>
              <a:t>  </a:t>
            </a:r>
            <a:r>
              <a:rPr dirty="0" sz="900" spc="55">
                <a:latin typeface="Tahoma"/>
                <a:cs typeface="Tahoma"/>
              </a:rPr>
              <a:t> </a:t>
            </a:r>
            <a:r>
              <a:rPr dirty="0" sz="900" spc="20">
                <a:latin typeface="Tahoma"/>
                <a:cs typeface="Tahoma"/>
              </a:rPr>
              <a:t>p</a:t>
            </a:r>
            <a:r>
              <a:rPr dirty="0" sz="900" spc="-15">
                <a:latin typeface="Tahoma"/>
                <a:cs typeface="Tahoma"/>
              </a:rPr>
              <a:t>r</a:t>
            </a:r>
            <a:r>
              <a:rPr dirty="0" sz="900" spc="-10">
                <a:latin typeface="Tahoma"/>
                <a:cs typeface="Tahoma"/>
              </a:rPr>
              <a:t>o</a:t>
            </a:r>
            <a:r>
              <a:rPr dirty="0" sz="900" spc="-25">
                <a:latin typeface="Tahoma"/>
                <a:cs typeface="Tahoma"/>
              </a:rPr>
              <a:t>f</a:t>
            </a:r>
            <a:r>
              <a:rPr dirty="0" sz="900" spc="20">
                <a:latin typeface="Tahoma"/>
                <a:cs typeface="Tahoma"/>
              </a:rPr>
              <a:t>e</a:t>
            </a:r>
            <a:r>
              <a:rPr dirty="0" sz="900" spc="15">
                <a:latin typeface="Tahoma"/>
                <a:cs typeface="Tahoma"/>
              </a:rPr>
              <a:t>s</a:t>
            </a:r>
            <a:r>
              <a:rPr dirty="0" sz="900" spc="25">
                <a:latin typeface="Tahoma"/>
                <a:cs typeface="Tahoma"/>
              </a:rPr>
              <a:t>sor</a:t>
            </a:r>
            <a:r>
              <a:rPr dirty="0" sz="900">
                <a:latin typeface="Tahoma"/>
                <a:cs typeface="Tahoma"/>
              </a:rPr>
              <a:t>  </a:t>
            </a:r>
            <a:r>
              <a:rPr dirty="0" sz="900" spc="55">
                <a:latin typeface="Tahoma"/>
                <a:cs typeface="Tahoma"/>
              </a:rPr>
              <a:t> </a:t>
            </a:r>
            <a:r>
              <a:rPr dirty="0" sz="900" spc="5">
                <a:latin typeface="Tahoma"/>
                <a:cs typeface="Tahoma"/>
              </a:rPr>
              <a:t>Mazzeo</a:t>
            </a:r>
            <a:r>
              <a:rPr dirty="0" sz="900">
                <a:latin typeface="Tahoma"/>
                <a:cs typeface="Tahoma"/>
              </a:rPr>
              <a:t>  </a:t>
            </a:r>
            <a:r>
              <a:rPr dirty="0" sz="900" spc="55">
                <a:latin typeface="Tahoma"/>
                <a:cs typeface="Tahoma"/>
              </a:rPr>
              <a:t> </a:t>
            </a:r>
            <a:r>
              <a:rPr dirty="0" sz="900" spc="30">
                <a:latin typeface="Tahoma"/>
                <a:cs typeface="Tahoma"/>
              </a:rPr>
              <a:t>si</a:t>
            </a:r>
            <a:r>
              <a:rPr dirty="0" sz="900">
                <a:latin typeface="Tahoma"/>
                <a:cs typeface="Tahoma"/>
              </a:rPr>
              <a:t>  </a:t>
            </a:r>
            <a:r>
              <a:rPr dirty="0" sz="900" spc="55">
                <a:latin typeface="Tahoma"/>
                <a:cs typeface="Tahoma"/>
              </a:rPr>
              <a:t> </a:t>
            </a:r>
            <a:r>
              <a:rPr dirty="0" sz="900" spc="5">
                <a:latin typeface="Tahoma"/>
                <a:cs typeface="Tahoma"/>
              </a:rPr>
              <a:t>in</a:t>
            </a:r>
            <a:r>
              <a:rPr dirty="0" sz="900">
                <a:latin typeface="Tahoma"/>
                <a:cs typeface="Tahoma"/>
              </a:rPr>
              <a:t>t</a:t>
            </a:r>
            <a:r>
              <a:rPr dirty="0" sz="900" spc="35">
                <a:latin typeface="Tahoma"/>
                <a:cs typeface="Tahoma"/>
              </a:rPr>
              <a:t>er</a:t>
            </a:r>
            <a:r>
              <a:rPr dirty="0" sz="900">
                <a:latin typeface="Tahoma"/>
                <a:cs typeface="Tahoma"/>
              </a:rPr>
              <a:t>r</a:t>
            </a:r>
            <a:r>
              <a:rPr dirty="0" sz="900" spc="-10">
                <a:latin typeface="Tahoma"/>
                <a:cs typeface="Tahoma"/>
              </a:rPr>
              <a:t>oga</a:t>
            </a:r>
            <a:r>
              <a:rPr dirty="0" sz="900">
                <a:latin typeface="Tahoma"/>
                <a:cs typeface="Tahoma"/>
              </a:rPr>
              <a:t>  </a:t>
            </a:r>
            <a:r>
              <a:rPr dirty="0" sz="900" spc="55">
                <a:latin typeface="Tahoma"/>
                <a:cs typeface="Tahoma"/>
              </a:rPr>
              <a:t> </a:t>
            </a:r>
            <a:r>
              <a:rPr dirty="0" sz="900" spc="15">
                <a:latin typeface="Tahoma"/>
                <a:cs typeface="Tahoma"/>
              </a:rPr>
              <a:t>insieme</a:t>
            </a:r>
            <a:r>
              <a:rPr dirty="0" sz="900">
                <a:latin typeface="Tahoma"/>
                <a:cs typeface="Tahoma"/>
              </a:rPr>
              <a:t>  </a:t>
            </a:r>
            <a:r>
              <a:rPr dirty="0" sz="900" spc="55">
                <a:latin typeface="Tahoma"/>
                <a:cs typeface="Tahoma"/>
              </a:rPr>
              <a:t> </a:t>
            </a:r>
            <a:r>
              <a:rPr dirty="0" sz="900" spc="25">
                <a:latin typeface="Tahoma"/>
                <a:cs typeface="Tahoma"/>
              </a:rPr>
              <a:t>al</a:t>
            </a:r>
            <a:r>
              <a:rPr dirty="0" sz="900">
                <a:latin typeface="Tahoma"/>
                <a:cs typeface="Tahoma"/>
              </a:rPr>
              <a:t>  </a:t>
            </a:r>
            <a:r>
              <a:rPr dirty="0" sz="900" spc="55">
                <a:latin typeface="Tahoma"/>
                <a:cs typeface="Tahoma"/>
              </a:rPr>
              <a:t> </a:t>
            </a:r>
            <a:r>
              <a:rPr dirty="0" sz="900" spc="10">
                <a:latin typeface="Tahoma"/>
                <a:cs typeface="Tahoma"/>
              </a:rPr>
              <a:t>pubbli</a:t>
            </a:r>
            <a:r>
              <a:rPr dirty="0" sz="900" spc="-5">
                <a:latin typeface="Tahoma"/>
                <a:cs typeface="Tahoma"/>
              </a:rPr>
              <a:t>c</a:t>
            </a:r>
            <a:r>
              <a:rPr dirty="0" sz="900" spc="-15">
                <a:latin typeface="Tahoma"/>
                <a:cs typeface="Tahoma"/>
              </a:rPr>
              <a:t>o</a:t>
            </a:r>
            <a:r>
              <a:rPr dirty="0" sz="900" spc="-10">
                <a:latin typeface="Tahoma"/>
                <a:cs typeface="Tahoma"/>
              </a:rPr>
              <a:t> </a:t>
            </a:r>
            <a:r>
              <a:rPr dirty="0" sz="900" spc="40">
                <a:latin typeface="Tahoma"/>
                <a:cs typeface="Tahoma"/>
              </a:rPr>
              <a:t>sul</a:t>
            </a:r>
            <a:r>
              <a:rPr dirty="0" sz="900" spc="-35">
                <a:latin typeface="Tahoma"/>
                <a:cs typeface="Tahoma"/>
              </a:rPr>
              <a:t>l</a:t>
            </a:r>
            <a:r>
              <a:rPr dirty="0" sz="900" spc="15">
                <a:latin typeface="Tahoma"/>
                <a:cs typeface="Tahoma"/>
              </a:rPr>
              <a:t>’impor</a:t>
            </a:r>
            <a:r>
              <a:rPr dirty="0" sz="900" spc="5">
                <a:latin typeface="Tahoma"/>
                <a:cs typeface="Tahoma"/>
              </a:rPr>
              <a:t>t</a:t>
            </a:r>
            <a:r>
              <a:rPr dirty="0" sz="900">
                <a:latin typeface="Tahoma"/>
                <a:cs typeface="Tahoma"/>
              </a:rPr>
              <a:t>anza</a:t>
            </a:r>
            <a:r>
              <a:rPr dirty="0" sz="900">
                <a:latin typeface="Tahoma"/>
                <a:cs typeface="Tahoma"/>
              </a:rPr>
              <a:t>  </a:t>
            </a:r>
            <a:r>
              <a:rPr dirty="0" sz="900" spc="-70">
                <a:latin typeface="Tahoma"/>
                <a:cs typeface="Tahoma"/>
              </a:rPr>
              <a:t> </a:t>
            </a:r>
            <a:r>
              <a:rPr dirty="0" sz="900" spc="15">
                <a:latin typeface="Tahoma"/>
                <a:cs typeface="Tahoma"/>
              </a:rPr>
              <a:t>del</a:t>
            </a:r>
            <a:r>
              <a:rPr dirty="0" sz="900">
                <a:latin typeface="Tahoma"/>
                <a:cs typeface="Tahoma"/>
              </a:rPr>
              <a:t>  </a:t>
            </a:r>
            <a:r>
              <a:rPr dirty="0" sz="900" spc="-70">
                <a:latin typeface="Tahoma"/>
                <a:cs typeface="Tahoma"/>
              </a:rPr>
              <a:t> </a:t>
            </a:r>
            <a:r>
              <a:rPr dirty="0" sz="900" spc="20">
                <a:latin typeface="Tahoma"/>
                <a:cs typeface="Tahoma"/>
              </a:rPr>
              <a:t>r</a:t>
            </a:r>
            <a:r>
              <a:rPr dirty="0" sz="900" spc="10">
                <a:latin typeface="Tahoma"/>
                <a:cs typeface="Tahoma"/>
              </a:rPr>
              <a:t>ecupe</a:t>
            </a:r>
            <a:r>
              <a:rPr dirty="0" sz="900" spc="-25">
                <a:latin typeface="Tahoma"/>
                <a:cs typeface="Tahoma"/>
              </a:rPr>
              <a:t>r</a:t>
            </a:r>
            <a:r>
              <a:rPr dirty="0" sz="900" spc="-15">
                <a:latin typeface="Tahoma"/>
                <a:cs typeface="Tahoma"/>
              </a:rPr>
              <a:t>o</a:t>
            </a:r>
            <a:r>
              <a:rPr dirty="0" sz="900">
                <a:latin typeface="Tahoma"/>
                <a:cs typeface="Tahoma"/>
              </a:rPr>
              <a:t>  </a:t>
            </a:r>
            <a:r>
              <a:rPr dirty="0" sz="900" spc="-70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e  </a:t>
            </a:r>
            <a:r>
              <a:rPr dirty="0" sz="900" spc="-70">
                <a:latin typeface="Tahoma"/>
                <a:cs typeface="Tahoma"/>
              </a:rPr>
              <a:t> </a:t>
            </a:r>
            <a:r>
              <a:rPr dirty="0" sz="900" spc="20">
                <a:latin typeface="Tahoma"/>
                <a:cs typeface="Tahoma"/>
              </a:rPr>
              <a:t>r</a:t>
            </a:r>
            <a:r>
              <a:rPr dirty="0" sz="900" spc="20">
                <a:latin typeface="Tahoma"/>
                <a:cs typeface="Tahoma"/>
              </a:rPr>
              <a:t>e</a:t>
            </a:r>
            <a:r>
              <a:rPr dirty="0" sz="900" spc="10">
                <a:latin typeface="Tahoma"/>
                <a:cs typeface="Tahoma"/>
              </a:rPr>
              <a:t>s</a:t>
            </a:r>
            <a:r>
              <a:rPr dirty="0" sz="900" spc="-10">
                <a:latin typeface="Tahoma"/>
                <a:cs typeface="Tahoma"/>
              </a:rPr>
              <a:t>t</a:t>
            </a:r>
            <a:r>
              <a:rPr dirty="0" sz="900" spc="15">
                <a:latin typeface="Tahoma"/>
                <a:cs typeface="Tahoma"/>
              </a:rPr>
              <a:t>au</a:t>
            </a:r>
            <a:r>
              <a:rPr dirty="0" sz="900" spc="-20">
                <a:latin typeface="Tahoma"/>
                <a:cs typeface="Tahoma"/>
              </a:rPr>
              <a:t>r</a:t>
            </a:r>
            <a:r>
              <a:rPr dirty="0" sz="900" spc="-15">
                <a:latin typeface="Tahoma"/>
                <a:cs typeface="Tahoma"/>
              </a:rPr>
              <a:t>o</a:t>
            </a:r>
            <a:r>
              <a:rPr dirty="0" sz="900">
                <a:latin typeface="Tahoma"/>
                <a:cs typeface="Tahoma"/>
              </a:rPr>
              <a:t>  </a:t>
            </a:r>
            <a:r>
              <a:rPr dirty="0" sz="900" spc="-70">
                <a:latin typeface="Tahoma"/>
                <a:cs typeface="Tahoma"/>
              </a:rPr>
              <a:t> </a:t>
            </a:r>
            <a:r>
              <a:rPr dirty="0" sz="900" spc="30">
                <a:latin typeface="Tahoma"/>
                <a:cs typeface="Tahoma"/>
              </a:rPr>
              <a:t>del</a:t>
            </a:r>
            <a:r>
              <a:rPr dirty="0" sz="900" spc="-40">
                <a:latin typeface="Tahoma"/>
                <a:cs typeface="Tahoma"/>
              </a:rPr>
              <a:t>l</a:t>
            </a:r>
            <a:r>
              <a:rPr dirty="0" sz="900" spc="-30">
                <a:latin typeface="Tahoma"/>
                <a:cs typeface="Tahoma"/>
              </a:rPr>
              <a:t>’</a:t>
            </a:r>
            <a:r>
              <a:rPr dirty="0" sz="900" spc="20">
                <a:latin typeface="Tahoma"/>
                <a:cs typeface="Tahoma"/>
              </a:rPr>
              <a:t>Ar</a:t>
            </a:r>
            <a:r>
              <a:rPr dirty="0" sz="900" spc="10">
                <a:latin typeface="Tahoma"/>
                <a:cs typeface="Tahoma"/>
              </a:rPr>
              <a:t>t</a:t>
            </a:r>
            <a:r>
              <a:rPr dirty="0" sz="900">
                <a:latin typeface="Tahoma"/>
                <a:cs typeface="Tahoma"/>
              </a:rPr>
              <a:t>e  </a:t>
            </a:r>
            <a:r>
              <a:rPr dirty="0" sz="900" spc="-70">
                <a:latin typeface="Tahoma"/>
                <a:cs typeface="Tahoma"/>
              </a:rPr>
              <a:t> </a:t>
            </a:r>
            <a:r>
              <a:rPr dirty="0" sz="900" spc="5">
                <a:latin typeface="Tahoma"/>
                <a:cs typeface="Tahoma"/>
              </a:rPr>
              <a:t>anti</a:t>
            </a:r>
            <a:r>
              <a:rPr dirty="0" sz="900">
                <a:latin typeface="Tahoma"/>
                <a:cs typeface="Tahoma"/>
              </a:rPr>
              <a:t>c</a:t>
            </a:r>
            <a:r>
              <a:rPr dirty="0" sz="900">
                <a:latin typeface="Tahoma"/>
                <a:cs typeface="Tahoma"/>
              </a:rPr>
              <a:t>a</a:t>
            </a:r>
            <a:r>
              <a:rPr dirty="0" sz="900">
                <a:latin typeface="Tahoma"/>
                <a:cs typeface="Tahoma"/>
              </a:rPr>
              <a:t> </a:t>
            </a:r>
            <a:r>
              <a:rPr dirty="0" sz="900" spc="10">
                <a:latin typeface="Tahoma"/>
                <a:cs typeface="Tahoma"/>
              </a:rPr>
              <a:t>per</a:t>
            </a:r>
            <a:r>
              <a:rPr dirty="0" sz="900">
                <a:latin typeface="Tahoma"/>
                <a:cs typeface="Tahoma"/>
              </a:rPr>
              <a:t> </a:t>
            </a:r>
            <a:r>
              <a:rPr dirty="0" sz="900" spc="55">
                <a:latin typeface="Tahoma"/>
                <a:cs typeface="Tahoma"/>
              </a:rPr>
              <a:t> </a:t>
            </a:r>
            <a:r>
              <a:rPr dirty="0" sz="900" spc="15">
                <a:latin typeface="Tahoma"/>
                <a:cs typeface="Tahoma"/>
              </a:rPr>
              <a:t>ripor</a:t>
            </a:r>
            <a:r>
              <a:rPr dirty="0" sz="900" spc="10">
                <a:latin typeface="Tahoma"/>
                <a:cs typeface="Tahoma"/>
              </a:rPr>
              <a:t>t</a:t>
            </a:r>
            <a:r>
              <a:rPr dirty="0" sz="900" spc="30">
                <a:latin typeface="Tahoma"/>
                <a:cs typeface="Tahoma"/>
              </a:rPr>
              <a:t>a</a:t>
            </a:r>
            <a:r>
              <a:rPr dirty="0" sz="900" spc="-10">
                <a:latin typeface="Tahoma"/>
                <a:cs typeface="Tahoma"/>
              </a:rPr>
              <a:t>r</a:t>
            </a:r>
            <a:r>
              <a:rPr dirty="0" sz="900">
                <a:latin typeface="Tahoma"/>
                <a:cs typeface="Tahoma"/>
              </a:rPr>
              <a:t>e </a:t>
            </a:r>
            <a:r>
              <a:rPr dirty="0" sz="900" spc="55">
                <a:latin typeface="Tahoma"/>
                <a:cs typeface="Tahoma"/>
              </a:rPr>
              <a:t> </a:t>
            </a:r>
            <a:r>
              <a:rPr dirty="0" sz="900" spc="5">
                <a:latin typeface="Tahoma"/>
                <a:cs typeface="Tahoma"/>
              </a:rPr>
              <a:t>que</a:t>
            </a:r>
            <a:r>
              <a:rPr dirty="0" sz="900" spc="-5">
                <a:latin typeface="Tahoma"/>
                <a:cs typeface="Tahoma"/>
              </a:rPr>
              <a:t>s</a:t>
            </a:r>
            <a:r>
              <a:rPr dirty="0" sz="900" spc="-10">
                <a:latin typeface="Tahoma"/>
                <a:cs typeface="Tahoma"/>
              </a:rPr>
              <a:t>t</a:t>
            </a:r>
            <a:r>
              <a:rPr dirty="0" sz="900" spc="-15">
                <a:latin typeface="Tahoma"/>
                <a:cs typeface="Tahoma"/>
              </a:rPr>
              <a:t>o</a:t>
            </a:r>
            <a:r>
              <a:rPr dirty="0" sz="900">
                <a:latin typeface="Tahoma"/>
                <a:cs typeface="Tahoma"/>
              </a:rPr>
              <a:t> </a:t>
            </a:r>
            <a:r>
              <a:rPr dirty="0" sz="900" spc="55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paese</a:t>
            </a:r>
            <a:r>
              <a:rPr dirty="0" sz="900">
                <a:latin typeface="Tahoma"/>
                <a:cs typeface="Tahoma"/>
              </a:rPr>
              <a:t> </a:t>
            </a:r>
            <a:r>
              <a:rPr dirty="0" sz="900" spc="55">
                <a:latin typeface="Tahoma"/>
                <a:cs typeface="Tahoma"/>
              </a:rPr>
              <a:t> </a:t>
            </a:r>
            <a:r>
              <a:rPr dirty="0" sz="900" spc="10">
                <a:latin typeface="Tahoma"/>
                <a:cs typeface="Tahoma"/>
              </a:rPr>
              <a:t>in</a:t>
            </a:r>
            <a:r>
              <a:rPr dirty="0" sz="900">
                <a:latin typeface="Tahoma"/>
                <a:cs typeface="Tahoma"/>
              </a:rPr>
              <a:t> </a:t>
            </a:r>
            <a:r>
              <a:rPr dirty="0" sz="900" spc="55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una </a:t>
            </a:r>
            <a:r>
              <a:rPr dirty="0" sz="900" spc="55">
                <a:latin typeface="Tahoma"/>
                <a:cs typeface="Tahoma"/>
              </a:rPr>
              <a:t> </a:t>
            </a:r>
            <a:r>
              <a:rPr dirty="0" sz="900" spc="5">
                <a:latin typeface="Tahoma"/>
                <a:cs typeface="Tahoma"/>
              </a:rPr>
              <a:t>dimensione</a:t>
            </a:r>
            <a:r>
              <a:rPr dirty="0" sz="900">
                <a:latin typeface="Tahoma"/>
                <a:cs typeface="Tahoma"/>
              </a:rPr>
              <a:t> </a:t>
            </a:r>
            <a:r>
              <a:rPr dirty="0" sz="900" spc="55">
                <a:latin typeface="Tahoma"/>
                <a:cs typeface="Tahoma"/>
              </a:rPr>
              <a:t> </a:t>
            </a:r>
            <a:r>
              <a:rPr dirty="0" sz="900" spc="-10">
                <a:latin typeface="Tahoma"/>
                <a:cs typeface="Tahoma"/>
              </a:rPr>
              <a:t>t</a:t>
            </a:r>
            <a:r>
              <a:rPr dirty="0" sz="900" spc="10">
                <a:latin typeface="Tahoma"/>
                <a:cs typeface="Tahoma"/>
              </a:rPr>
              <a:t>empo</a:t>
            </a:r>
            <a:r>
              <a:rPr dirty="0" sz="900" spc="-5">
                <a:latin typeface="Tahoma"/>
                <a:cs typeface="Tahoma"/>
              </a:rPr>
              <a:t>r</a:t>
            </a:r>
            <a:r>
              <a:rPr dirty="0" sz="900" spc="35">
                <a:latin typeface="Tahoma"/>
                <a:cs typeface="Tahoma"/>
              </a:rPr>
              <a:t>a</a:t>
            </a:r>
            <a:r>
              <a:rPr dirty="0" sz="900" spc="5">
                <a:latin typeface="Tahoma"/>
                <a:cs typeface="Tahoma"/>
              </a:rPr>
              <a:t>l</a:t>
            </a:r>
            <a:r>
              <a:rPr dirty="0" sz="900">
                <a:latin typeface="Tahoma"/>
                <a:cs typeface="Tahoma"/>
              </a:rPr>
              <a:t>e</a:t>
            </a:r>
            <a:r>
              <a:rPr dirty="0" sz="900">
                <a:latin typeface="Tahoma"/>
                <a:cs typeface="Tahoma"/>
              </a:rPr>
              <a:t> </a:t>
            </a:r>
            <a:r>
              <a:rPr dirty="0" sz="900" spc="5">
                <a:latin typeface="Tahoma"/>
                <a:cs typeface="Tahoma"/>
              </a:rPr>
              <a:t>c</a:t>
            </a:r>
            <a:r>
              <a:rPr dirty="0" sz="900" spc="-5">
                <a:latin typeface="Tahoma"/>
                <a:cs typeface="Tahoma"/>
              </a:rPr>
              <a:t>on</a:t>
            </a:r>
            <a:r>
              <a:rPr dirty="0" sz="900" spc="-10">
                <a:latin typeface="Tahoma"/>
                <a:cs typeface="Tahoma"/>
              </a:rPr>
              <a:t>t</a:t>
            </a:r>
            <a:r>
              <a:rPr dirty="0" sz="900" spc="10">
                <a:latin typeface="Tahoma"/>
                <a:cs typeface="Tahoma"/>
              </a:rPr>
              <a:t>empo</a:t>
            </a:r>
            <a:r>
              <a:rPr dirty="0" sz="900" spc="-5">
                <a:latin typeface="Tahoma"/>
                <a:cs typeface="Tahoma"/>
              </a:rPr>
              <a:t>r</a:t>
            </a:r>
            <a:r>
              <a:rPr dirty="0" sz="900" spc="-5">
                <a:latin typeface="Tahoma"/>
                <a:cs typeface="Tahoma"/>
              </a:rPr>
              <a:t>anea.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81406" y="1788109"/>
            <a:ext cx="3102610" cy="349250"/>
          </a:xfrm>
          <a:prstGeom prst="rect">
            <a:avLst/>
          </a:prstGeom>
          <a:solidFill>
            <a:srgbClr val="DF8442"/>
          </a:solidFill>
        </p:spPr>
        <p:txBody>
          <a:bodyPr wrap="square" lIns="0" tIns="0" rIns="0" bIns="0" rtlCol="0" vert="horz">
            <a:spAutoFit/>
          </a:bodyPr>
          <a:lstStyle/>
          <a:p>
            <a:pPr marL="44450">
              <a:lnSpc>
                <a:spcPct val="100000"/>
              </a:lnSpc>
            </a:pPr>
            <a:r>
              <a:rPr dirty="0" sz="900" spc="10" b="1">
                <a:solidFill>
                  <a:srgbClr val="FFFFFF"/>
                </a:solidFill>
                <a:latin typeface="Trebuchet MS"/>
                <a:cs typeface="Trebuchet MS"/>
              </a:rPr>
              <a:t>ALLA</a:t>
            </a:r>
            <a:r>
              <a:rPr dirty="0" sz="900" spc="-6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20" b="1">
                <a:solidFill>
                  <a:srgbClr val="FFFFFF"/>
                </a:solidFill>
                <a:latin typeface="Trebuchet MS"/>
                <a:cs typeface="Trebuchet MS"/>
              </a:rPr>
              <a:t>RICER</a:t>
            </a:r>
            <a:r>
              <a:rPr dirty="0" sz="900" spc="15" b="1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900" b="1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900" spc="-6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25" b="1">
                <a:solidFill>
                  <a:srgbClr val="FFFFFF"/>
                </a:solidFill>
                <a:latin typeface="Trebuchet MS"/>
                <a:cs typeface="Trebuchet MS"/>
              </a:rPr>
              <a:t>DI...TR</a:t>
            </a:r>
            <a:r>
              <a:rPr dirty="0" sz="900" spc="-45" b="1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900" spc="-5" b="1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900" spc="15" b="1">
                <a:solidFill>
                  <a:srgbClr val="FFFFFF"/>
                </a:solidFill>
                <a:latin typeface="Trebuchet MS"/>
                <a:cs typeface="Trebuchet MS"/>
              </a:rPr>
              <a:t>CE</a:t>
            </a:r>
            <a:r>
              <a:rPr dirty="0" sz="900" spc="-6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b="1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dirty="0" sz="900" spc="10" b="1">
                <a:solidFill>
                  <a:srgbClr val="FFFFFF"/>
                </a:solidFill>
                <a:latin typeface="Trebuchet MS"/>
                <a:cs typeface="Trebuchet MS"/>
              </a:rPr>
              <a:t>AL</a:t>
            </a:r>
            <a:r>
              <a:rPr dirty="0" sz="900" spc="-6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15" b="1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dirty="0" sz="900" spc="35" b="1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900" spc="25" b="1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sz="900" spc="30" b="1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sz="900" spc="-30" b="1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900" spc="-60" b="1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900" spc="-60" b="1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64547" y="2132394"/>
            <a:ext cx="213360" cy="406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000" spc="-95" b="1">
                <a:solidFill>
                  <a:srgbClr val="DF8442"/>
                </a:solidFill>
                <a:latin typeface="Trebuchet MS"/>
                <a:cs typeface="Trebuchet MS"/>
              </a:rPr>
              <a:t>•</a:t>
            </a:r>
            <a:endParaRPr sz="30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78896" y="2272928"/>
            <a:ext cx="211455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35" b="1">
                <a:solidFill>
                  <a:srgbClr val="DF8442"/>
                </a:solidFill>
                <a:latin typeface="Trebuchet MS"/>
                <a:cs typeface="Trebuchet MS"/>
              </a:rPr>
              <a:t>Mo</a:t>
            </a:r>
            <a:r>
              <a:rPr dirty="0" sz="900" spc="10" b="1">
                <a:solidFill>
                  <a:srgbClr val="DF8442"/>
                </a:solidFill>
                <a:latin typeface="Trebuchet MS"/>
                <a:cs typeface="Trebuchet MS"/>
              </a:rPr>
              <a:t>s</a:t>
            </a:r>
            <a:r>
              <a:rPr dirty="0" sz="900" spc="-10" b="1">
                <a:solidFill>
                  <a:srgbClr val="DF8442"/>
                </a:solidFill>
                <a:latin typeface="Trebuchet MS"/>
                <a:cs typeface="Trebuchet MS"/>
              </a:rPr>
              <a:t>t</a:t>
            </a:r>
            <a:r>
              <a:rPr dirty="0" sz="900" spc="-20" b="1">
                <a:solidFill>
                  <a:srgbClr val="DF8442"/>
                </a:solidFill>
                <a:latin typeface="Trebuchet MS"/>
                <a:cs typeface="Trebuchet MS"/>
              </a:rPr>
              <a:t>r</a:t>
            </a:r>
            <a:r>
              <a:rPr dirty="0" sz="900" b="1">
                <a:solidFill>
                  <a:srgbClr val="DF8442"/>
                </a:solidFill>
                <a:latin typeface="Trebuchet MS"/>
                <a:cs typeface="Trebuchet MS"/>
              </a:rPr>
              <a:t>a</a:t>
            </a:r>
            <a:r>
              <a:rPr dirty="0" sz="900" spc="-65" b="1">
                <a:solidFill>
                  <a:srgbClr val="DF8442"/>
                </a:solidFill>
                <a:latin typeface="Trebuchet MS"/>
                <a:cs typeface="Trebuchet MS"/>
              </a:rPr>
              <a:t> </a:t>
            </a:r>
            <a:r>
              <a:rPr dirty="0" sz="900" spc="-45" b="1">
                <a:solidFill>
                  <a:srgbClr val="DF8442"/>
                </a:solidFill>
                <a:latin typeface="Trebuchet MS"/>
                <a:cs typeface="Trebuchet MS"/>
              </a:rPr>
              <a:t>f</a:t>
            </a:r>
            <a:r>
              <a:rPr dirty="0" sz="900" spc="-40" b="1">
                <a:solidFill>
                  <a:srgbClr val="DF8442"/>
                </a:solidFill>
                <a:latin typeface="Trebuchet MS"/>
                <a:cs typeface="Trebuchet MS"/>
              </a:rPr>
              <a:t>o</a:t>
            </a:r>
            <a:r>
              <a:rPr dirty="0" sz="900" spc="-30" b="1">
                <a:solidFill>
                  <a:srgbClr val="DF8442"/>
                </a:solidFill>
                <a:latin typeface="Trebuchet MS"/>
                <a:cs typeface="Trebuchet MS"/>
              </a:rPr>
              <a:t>t</a:t>
            </a:r>
            <a:r>
              <a:rPr dirty="0" sz="900" spc="10" b="1">
                <a:solidFill>
                  <a:srgbClr val="DF8442"/>
                </a:solidFill>
                <a:latin typeface="Trebuchet MS"/>
                <a:cs typeface="Trebuchet MS"/>
              </a:rPr>
              <a:t>og</a:t>
            </a:r>
            <a:r>
              <a:rPr dirty="0" sz="900" b="1">
                <a:solidFill>
                  <a:srgbClr val="DF8442"/>
                </a:solidFill>
                <a:latin typeface="Trebuchet MS"/>
                <a:cs typeface="Trebuchet MS"/>
              </a:rPr>
              <a:t>r</a:t>
            </a:r>
            <a:r>
              <a:rPr dirty="0" sz="900" spc="-20" b="1">
                <a:solidFill>
                  <a:srgbClr val="DF8442"/>
                </a:solidFill>
                <a:latin typeface="Trebuchet MS"/>
                <a:cs typeface="Trebuchet MS"/>
              </a:rPr>
              <a:t>afi</a:t>
            </a:r>
            <a:r>
              <a:rPr dirty="0" sz="900" spc="-30" b="1">
                <a:solidFill>
                  <a:srgbClr val="DF8442"/>
                </a:solidFill>
                <a:latin typeface="Trebuchet MS"/>
                <a:cs typeface="Trebuchet MS"/>
              </a:rPr>
              <a:t>c</a:t>
            </a:r>
            <a:r>
              <a:rPr dirty="0" sz="900" b="1">
                <a:solidFill>
                  <a:srgbClr val="DF8442"/>
                </a:solidFill>
                <a:latin typeface="Trebuchet MS"/>
                <a:cs typeface="Trebuchet MS"/>
              </a:rPr>
              <a:t>a</a:t>
            </a:r>
            <a:r>
              <a:rPr dirty="0" sz="900" spc="-65" b="1">
                <a:solidFill>
                  <a:srgbClr val="DF8442"/>
                </a:solidFill>
                <a:latin typeface="Trebuchet MS"/>
                <a:cs typeface="Trebuchet MS"/>
              </a:rPr>
              <a:t> </a:t>
            </a:r>
            <a:r>
              <a:rPr dirty="0" sz="900" spc="20" b="1">
                <a:solidFill>
                  <a:srgbClr val="DF8442"/>
                </a:solidFill>
                <a:latin typeface="Trebuchet MS"/>
                <a:cs typeface="Trebuchet MS"/>
              </a:rPr>
              <a:t>P</a:t>
            </a:r>
            <a:r>
              <a:rPr dirty="0" sz="900" spc="-20" b="1">
                <a:solidFill>
                  <a:srgbClr val="DF8442"/>
                </a:solidFill>
                <a:latin typeface="Trebuchet MS"/>
                <a:cs typeface="Trebuchet MS"/>
              </a:rPr>
              <a:t>ompei</a:t>
            </a:r>
            <a:r>
              <a:rPr dirty="0" sz="900" spc="-65" b="1">
                <a:solidFill>
                  <a:srgbClr val="DF8442"/>
                </a:solidFill>
                <a:latin typeface="Trebuchet MS"/>
                <a:cs typeface="Trebuchet MS"/>
              </a:rPr>
              <a:t> </a:t>
            </a:r>
            <a:r>
              <a:rPr dirty="0" sz="900" spc="-25" b="1">
                <a:solidFill>
                  <a:srgbClr val="DF8442"/>
                </a:solidFill>
                <a:latin typeface="Trebuchet MS"/>
                <a:cs typeface="Trebuchet MS"/>
              </a:rPr>
              <a:t>“Int</a:t>
            </a:r>
            <a:r>
              <a:rPr dirty="0" sz="900" spc="-30" b="1">
                <a:solidFill>
                  <a:srgbClr val="DF8442"/>
                </a:solidFill>
                <a:latin typeface="Trebuchet MS"/>
                <a:cs typeface="Trebuchet MS"/>
              </a:rPr>
              <a:t>r</a:t>
            </a:r>
            <a:r>
              <a:rPr dirty="0" sz="900" b="1">
                <a:solidFill>
                  <a:srgbClr val="DF8442"/>
                </a:solidFill>
                <a:latin typeface="Trebuchet MS"/>
                <a:cs typeface="Trebuchet MS"/>
              </a:rPr>
              <a:t>a-Ext</a:t>
            </a:r>
            <a:r>
              <a:rPr dirty="0" sz="900" spc="-10" b="1">
                <a:solidFill>
                  <a:srgbClr val="DF8442"/>
                </a:solidFill>
                <a:latin typeface="Trebuchet MS"/>
                <a:cs typeface="Trebuchet MS"/>
              </a:rPr>
              <a:t>r</a:t>
            </a:r>
            <a:r>
              <a:rPr dirty="0" sz="900" spc="-55" b="1">
                <a:solidFill>
                  <a:srgbClr val="DF8442"/>
                </a:solidFill>
                <a:latin typeface="Trebuchet MS"/>
                <a:cs typeface="Trebuchet MS"/>
              </a:rPr>
              <a:t>a”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64547" y="2410235"/>
            <a:ext cx="3230245" cy="151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1257935">
              <a:lnSpc>
                <a:spcPct val="100000"/>
              </a:lnSpc>
            </a:pPr>
            <a:r>
              <a:rPr dirty="0" sz="900" spc="55">
                <a:latin typeface="Tahoma"/>
                <a:cs typeface="Tahoma"/>
              </a:rPr>
              <a:t>P</a:t>
            </a:r>
            <a:r>
              <a:rPr dirty="0" sz="900" spc="10">
                <a:latin typeface="Tahoma"/>
                <a:cs typeface="Tahoma"/>
              </a:rPr>
              <a:t>alazzo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dei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10">
                <a:latin typeface="Tahoma"/>
                <a:cs typeface="Tahoma"/>
              </a:rPr>
              <a:t>Cong</a:t>
            </a:r>
            <a:r>
              <a:rPr dirty="0" sz="900" spc="-25">
                <a:latin typeface="Tahoma"/>
                <a:cs typeface="Tahoma"/>
              </a:rPr>
              <a:t>r</a:t>
            </a:r>
            <a:r>
              <a:rPr dirty="0" sz="900" spc="20">
                <a:latin typeface="Tahoma"/>
                <a:cs typeface="Tahoma"/>
              </a:rPr>
              <a:t>e</a:t>
            </a:r>
            <a:r>
              <a:rPr dirty="0" sz="900" spc="15">
                <a:latin typeface="Tahoma"/>
                <a:cs typeface="Tahoma"/>
              </a:rPr>
              <a:t>s</a:t>
            </a:r>
            <a:r>
              <a:rPr dirty="0" sz="900" spc="5">
                <a:latin typeface="Tahoma"/>
                <a:cs typeface="Tahoma"/>
              </a:rPr>
              <a:t>si,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40">
                <a:latin typeface="Tahoma"/>
                <a:cs typeface="Tahoma"/>
              </a:rPr>
              <a:t>La</a:t>
            </a:r>
            <a:r>
              <a:rPr dirty="0" sz="900" spc="-5">
                <a:latin typeface="Tahoma"/>
                <a:cs typeface="Tahoma"/>
              </a:rPr>
              <a:t>r</a:t>
            </a:r>
            <a:r>
              <a:rPr dirty="0" sz="900" spc="-15">
                <a:latin typeface="Tahoma"/>
                <a:cs typeface="Tahoma"/>
              </a:rPr>
              <a:t>go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40">
                <a:latin typeface="Tahoma"/>
                <a:cs typeface="Tahoma"/>
              </a:rPr>
              <a:t>Fi</a:t>
            </a:r>
            <a:r>
              <a:rPr dirty="0" sz="900" spc="5">
                <a:latin typeface="Tahoma"/>
                <a:cs typeface="Tahoma"/>
              </a:rPr>
              <a:t>r</a:t>
            </a:r>
            <a:r>
              <a:rPr dirty="0" sz="900">
                <a:latin typeface="Tahoma"/>
                <a:cs typeface="Tahoma"/>
              </a:rPr>
              <a:t>enze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-25">
                <a:latin typeface="Tahoma"/>
                <a:cs typeface="Tahoma"/>
              </a:rPr>
              <a:t>1</a:t>
            </a:r>
            <a:r>
              <a:rPr dirty="0" sz="900" spc="-15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O</a:t>
            </a:r>
            <a:r>
              <a:rPr dirty="0" sz="900" spc="-30">
                <a:latin typeface="Tahoma"/>
                <a:cs typeface="Tahoma"/>
              </a:rPr>
              <a:t>r</a:t>
            </a:r>
            <a:r>
              <a:rPr dirty="0" sz="900">
                <a:latin typeface="Tahoma"/>
                <a:cs typeface="Tahoma"/>
              </a:rPr>
              <a:t>e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-30">
                <a:latin typeface="Tahoma"/>
                <a:cs typeface="Tahoma"/>
              </a:rPr>
              <a:t>18.00</a:t>
            </a:r>
            <a:endParaRPr sz="9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</a:pPr>
            <a:r>
              <a:rPr dirty="0" sz="900" spc="10">
                <a:latin typeface="Tahoma"/>
                <a:cs typeface="Tahoma"/>
              </a:rPr>
              <a:t>Apertu</a:t>
            </a:r>
            <a:r>
              <a:rPr dirty="0" sz="900" spc="-5">
                <a:latin typeface="Tahoma"/>
                <a:cs typeface="Tahoma"/>
              </a:rPr>
              <a:t>r</a:t>
            </a:r>
            <a:r>
              <a:rPr dirty="0" sz="900">
                <a:latin typeface="Tahoma"/>
                <a:cs typeface="Tahoma"/>
              </a:rPr>
              <a:t>a</a:t>
            </a:r>
            <a:r>
              <a:rPr dirty="0" sz="900" spc="-5">
                <a:latin typeface="Tahoma"/>
                <a:cs typeface="Tahoma"/>
              </a:rPr>
              <a:t> </a:t>
            </a:r>
            <a:r>
              <a:rPr dirty="0" sz="900" spc="30">
                <a:latin typeface="Tahoma"/>
                <a:cs typeface="Tahoma"/>
              </a:rPr>
              <a:t>“La</a:t>
            </a:r>
            <a:r>
              <a:rPr dirty="0" sz="900" spc="-5">
                <a:latin typeface="Tahoma"/>
                <a:cs typeface="Tahoma"/>
              </a:rPr>
              <a:t> </a:t>
            </a:r>
            <a:r>
              <a:rPr dirty="0" sz="900" spc="5">
                <a:latin typeface="Tahoma"/>
                <a:cs typeface="Tahoma"/>
              </a:rPr>
              <a:t>Not</a:t>
            </a:r>
            <a:r>
              <a:rPr dirty="0" sz="900">
                <a:latin typeface="Tahoma"/>
                <a:cs typeface="Tahoma"/>
              </a:rPr>
              <a:t>t</a:t>
            </a:r>
            <a:r>
              <a:rPr dirty="0" sz="900">
                <a:latin typeface="Tahoma"/>
                <a:cs typeface="Tahoma"/>
              </a:rPr>
              <a:t>e</a:t>
            </a:r>
            <a:r>
              <a:rPr dirty="0" sz="900" spc="-5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dei</a:t>
            </a:r>
            <a:r>
              <a:rPr dirty="0" sz="900" spc="-5">
                <a:latin typeface="Tahoma"/>
                <a:cs typeface="Tahoma"/>
              </a:rPr>
              <a:t> </a:t>
            </a:r>
            <a:r>
              <a:rPr dirty="0" sz="900" spc="20">
                <a:latin typeface="Tahoma"/>
                <a:cs typeface="Tahoma"/>
              </a:rPr>
              <a:t>Ri</a:t>
            </a:r>
            <a:r>
              <a:rPr dirty="0" sz="900" spc="5">
                <a:latin typeface="Tahoma"/>
                <a:cs typeface="Tahoma"/>
              </a:rPr>
              <a:t>c</a:t>
            </a:r>
            <a:r>
              <a:rPr dirty="0" sz="900" spc="30">
                <a:latin typeface="Tahoma"/>
                <a:cs typeface="Tahoma"/>
              </a:rPr>
              <a:t>e</a:t>
            </a:r>
            <a:r>
              <a:rPr dirty="0" sz="900" spc="-10">
                <a:latin typeface="Tahoma"/>
                <a:cs typeface="Tahoma"/>
              </a:rPr>
              <a:t>r</a:t>
            </a:r>
            <a:r>
              <a:rPr dirty="0" sz="900" spc="15">
                <a:latin typeface="Tahoma"/>
                <a:cs typeface="Tahoma"/>
              </a:rPr>
              <a:t>c</a:t>
            </a:r>
            <a:r>
              <a:rPr dirty="0" sz="900" spc="-5">
                <a:latin typeface="Tahoma"/>
                <a:cs typeface="Tahoma"/>
              </a:rPr>
              <a:t>a</a:t>
            </a:r>
            <a:r>
              <a:rPr dirty="0" sz="900" spc="-10">
                <a:latin typeface="Tahoma"/>
                <a:cs typeface="Tahoma"/>
              </a:rPr>
              <a:t>t</a:t>
            </a:r>
            <a:r>
              <a:rPr dirty="0" sz="900" spc="20">
                <a:latin typeface="Tahoma"/>
                <a:cs typeface="Tahoma"/>
              </a:rPr>
              <a:t>ori”</a:t>
            </a:r>
            <a:r>
              <a:rPr dirty="0" sz="900" spc="-5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a</a:t>
            </a:r>
            <a:r>
              <a:rPr dirty="0" sz="900" spc="-5">
                <a:latin typeface="Tahoma"/>
                <a:cs typeface="Tahoma"/>
              </a:rPr>
              <a:t> </a:t>
            </a:r>
            <a:r>
              <a:rPr dirty="0" sz="900" spc="25">
                <a:latin typeface="Tahoma"/>
                <a:cs typeface="Tahoma"/>
              </a:rPr>
              <a:t>cu</a:t>
            </a:r>
            <a:r>
              <a:rPr dirty="0" sz="900" spc="5">
                <a:latin typeface="Tahoma"/>
                <a:cs typeface="Tahoma"/>
              </a:rPr>
              <a:t>r</a:t>
            </a:r>
            <a:r>
              <a:rPr dirty="0" sz="900">
                <a:latin typeface="Tahoma"/>
                <a:cs typeface="Tahoma"/>
              </a:rPr>
              <a:t>a</a:t>
            </a:r>
            <a:r>
              <a:rPr dirty="0" sz="900" spc="-5">
                <a:latin typeface="Tahoma"/>
                <a:cs typeface="Tahoma"/>
              </a:rPr>
              <a:t> </a:t>
            </a:r>
            <a:r>
              <a:rPr dirty="0" sz="900" spc="20">
                <a:latin typeface="Tahoma"/>
                <a:cs typeface="Tahoma"/>
              </a:rPr>
              <a:t>della</a:t>
            </a:r>
            <a:r>
              <a:rPr dirty="0" sz="900" spc="-5">
                <a:latin typeface="Tahoma"/>
                <a:cs typeface="Tahoma"/>
              </a:rPr>
              <a:t> </a:t>
            </a:r>
            <a:r>
              <a:rPr dirty="0" sz="900" spc="70">
                <a:latin typeface="Tahoma"/>
                <a:cs typeface="Tahoma"/>
              </a:rPr>
              <a:t>P</a:t>
            </a:r>
            <a:r>
              <a:rPr dirty="0" sz="900" spc="15">
                <a:latin typeface="Tahoma"/>
                <a:cs typeface="Tahoma"/>
              </a:rPr>
              <a:t>r</a:t>
            </a:r>
            <a:r>
              <a:rPr dirty="0" sz="900" spc="5">
                <a:latin typeface="Tahoma"/>
                <a:cs typeface="Tahoma"/>
              </a:rPr>
              <a:t>esiden</a:t>
            </a:r>
            <a:r>
              <a:rPr dirty="0" sz="900">
                <a:latin typeface="Tahoma"/>
                <a:cs typeface="Tahoma"/>
              </a:rPr>
              <a:t>t</a:t>
            </a:r>
            <a:r>
              <a:rPr dirty="0" sz="900" spc="20">
                <a:latin typeface="Tahoma"/>
                <a:cs typeface="Tahoma"/>
              </a:rPr>
              <a:t>e</a:t>
            </a:r>
            <a:r>
              <a:rPr dirty="0" sz="900" spc="15">
                <a:latin typeface="Tahoma"/>
                <a:cs typeface="Tahoma"/>
              </a:rPr>
              <a:t>s</a:t>
            </a:r>
            <a:r>
              <a:rPr dirty="0" sz="900" spc="20">
                <a:latin typeface="Tahoma"/>
                <a:cs typeface="Tahoma"/>
              </a:rPr>
              <a:t>sa</a:t>
            </a:r>
            <a:r>
              <a:rPr dirty="0" sz="900" spc="10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di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5">
                <a:latin typeface="Tahoma"/>
                <a:cs typeface="Tahoma"/>
              </a:rPr>
              <a:t>Campus,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20">
                <a:latin typeface="Tahoma"/>
                <a:cs typeface="Tahoma"/>
              </a:rPr>
              <a:t>p</a:t>
            </a:r>
            <a:r>
              <a:rPr dirty="0" sz="900" spc="-15">
                <a:latin typeface="Tahoma"/>
                <a:cs typeface="Tahoma"/>
              </a:rPr>
              <a:t>r</a:t>
            </a:r>
            <a:r>
              <a:rPr dirty="0" sz="900" spc="-10">
                <a:latin typeface="Tahoma"/>
                <a:cs typeface="Tahoma"/>
              </a:rPr>
              <a:t>o</a:t>
            </a:r>
            <a:r>
              <a:rPr dirty="0" sz="900" spc="-55">
                <a:latin typeface="Tahoma"/>
                <a:cs typeface="Tahoma"/>
              </a:rPr>
              <a:t>f</a:t>
            </a:r>
            <a:r>
              <a:rPr dirty="0" sz="900" spc="5">
                <a:latin typeface="Tahoma"/>
                <a:cs typeface="Tahoma"/>
              </a:rPr>
              <a:t>.</a:t>
            </a:r>
            <a:r>
              <a:rPr dirty="0" sz="900">
                <a:latin typeface="Tahoma"/>
                <a:cs typeface="Tahoma"/>
              </a:rPr>
              <a:t>s</a:t>
            </a:r>
            <a:r>
              <a:rPr dirty="0" sz="900" spc="20">
                <a:latin typeface="Tahoma"/>
                <a:cs typeface="Tahoma"/>
              </a:rPr>
              <a:t>sa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65">
                <a:latin typeface="Tahoma"/>
                <a:cs typeface="Tahoma"/>
              </a:rPr>
              <a:t>E</a:t>
            </a:r>
            <a:r>
              <a:rPr dirty="0" sz="900" spc="15">
                <a:latin typeface="Tahoma"/>
                <a:cs typeface="Tahoma"/>
              </a:rPr>
              <a:t>l</a:t>
            </a:r>
            <a:r>
              <a:rPr dirty="0" sz="900">
                <a:latin typeface="Tahoma"/>
                <a:cs typeface="Tahoma"/>
              </a:rPr>
              <a:t>ena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20">
                <a:latin typeface="Tahoma"/>
                <a:cs typeface="Tahoma"/>
              </a:rPr>
              <a:t>F</a:t>
            </a:r>
            <a:r>
              <a:rPr dirty="0" sz="900">
                <a:latin typeface="Tahoma"/>
                <a:cs typeface="Tahoma"/>
              </a:rPr>
              <a:t>abbri.</a:t>
            </a:r>
            <a:endParaRPr sz="900">
              <a:latin typeface="Tahoma"/>
              <a:cs typeface="Tahoma"/>
            </a:endParaRPr>
          </a:p>
          <a:p>
            <a:pPr algn="just" marL="12700">
              <a:lnSpc>
                <a:spcPct val="100000"/>
              </a:lnSpc>
            </a:pPr>
            <a:r>
              <a:rPr dirty="0" sz="900">
                <a:latin typeface="Tahoma"/>
                <a:cs typeface="Tahoma"/>
              </a:rPr>
              <a:t>O</a:t>
            </a:r>
            <a:r>
              <a:rPr dirty="0" sz="900" spc="-30">
                <a:latin typeface="Tahoma"/>
                <a:cs typeface="Tahoma"/>
              </a:rPr>
              <a:t>r</a:t>
            </a:r>
            <a:r>
              <a:rPr dirty="0" sz="900">
                <a:latin typeface="Tahoma"/>
                <a:cs typeface="Tahoma"/>
              </a:rPr>
              <a:t>e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-30">
                <a:latin typeface="Tahoma"/>
                <a:cs typeface="Tahoma"/>
              </a:rPr>
              <a:t>18.30</a:t>
            </a:r>
            <a:endParaRPr sz="9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</a:pPr>
            <a:r>
              <a:rPr dirty="0" sz="900" spc="-5">
                <a:latin typeface="Tahoma"/>
                <a:cs typeface="Tahoma"/>
              </a:rPr>
              <a:t>Inaugu</a:t>
            </a:r>
            <a:r>
              <a:rPr dirty="0" sz="900" spc="-15">
                <a:latin typeface="Tahoma"/>
                <a:cs typeface="Tahoma"/>
              </a:rPr>
              <a:t>r</a:t>
            </a:r>
            <a:r>
              <a:rPr dirty="0" sz="900">
                <a:latin typeface="Tahoma"/>
                <a:cs typeface="Tahoma"/>
              </a:rPr>
              <a:t>azione</a:t>
            </a:r>
            <a:r>
              <a:rPr dirty="0" sz="900" spc="35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e</a:t>
            </a:r>
            <a:r>
              <a:rPr dirty="0" sz="900" spc="35">
                <a:latin typeface="Tahoma"/>
                <a:cs typeface="Tahoma"/>
              </a:rPr>
              <a:t> </a:t>
            </a:r>
            <a:r>
              <a:rPr dirty="0" sz="900" spc="5">
                <a:latin typeface="Tahoma"/>
                <a:cs typeface="Tahoma"/>
              </a:rPr>
              <a:t>visi</a:t>
            </a:r>
            <a:r>
              <a:rPr dirty="0" sz="900">
                <a:latin typeface="Tahoma"/>
                <a:cs typeface="Tahoma"/>
              </a:rPr>
              <a:t>t</a:t>
            </a:r>
            <a:r>
              <a:rPr dirty="0" sz="900">
                <a:latin typeface="Tahoma"/>
                <a:cs typeface="Tahoma"/>
              </a:rPr>
              <a:t>a</a:t>
            </a:r>
            <a:r>
              <a:rPr dirty="0" sz="900" spc="35">
                <a:latin typeface="Tahoma"/>
                <a:cs typeface="Tahoma"/>
              </a:rPr>
              <a:t> </a:t>
            </a:r>
            <a:r>
              <a:rPr dirty="0" sz="900" spc="20">
                <a:latin typeface="Tahoma"/>
                <a:cs typeface="Tahoma"/>
              </a:rPr>
              <a:t>della</a:t>
            </a:r>
            <a:r>
              <a:rPr dirty="0" sz="900" spc="35">
                <a:latin typeface="Tahoma"/>
                <a:cs typeface="Tahoma"/>
              </a:rPr>
              <a:t> </a:t>
            </a:r>
            <a:r>
              <a:rPr dirty="0" sz="900" spc="20">
                <a:latin typeface="Tahoma"/>
                <a:cs typeface="Tahoma"/>
              </a:rPr>
              <a:t>mo</a:t>
            </a:r>
            <a:r>
              <a:rPr dirty="0" sz="900" spc="5">
                <a:latin typeface="Tahoma"/>
                <a:cs typeface="Tahoma"/>
              </a:rPr>
              <a:t>s</a:t>
            </a:r>
            <a:r>
              <a:rPr dirty="0" sz="900" spc="20">
                <a:latin typeface="Tahoma"/>
                <a:cs typeface="Tahoma"/>
              </a:rPr>
              <a:t>t</a:t>
            </a:r>
            <a:r>
              <a:rPr dirty="0" sz="900" spc="15">
                <a:latin typeface="Tahoma"/>
                <a:cs typeface="Tahoma"/>
              </a:rPr>
              <a:t>r</a:t>
            </a:r>
            <a:r>
              <a:rPr dirty="0" sz="900">
                <a:latin typeface="Tahoma"/>
                <a:cs typeface="Tahoma"/>
              </a:rPr>
              <a:t>a</a:t>
            </a:r>
            <a:r>
              <a:rPr dirty="0" sz="900" spc="35">
                <a:latin typeface="Tahoma"/>
                <a:cs typeface="Tahoma"/>
              </a:rPr>
              <a:t> </a:t>
            </a:r>
            <a:r>
              <a:rPr dirty="0" sz="900" spc="-25">
                <a:latin typeface="Tahoma"/>
                <a:cs typeface="Tahoma"/>
              </a:rPr>
              <a:t>f</a:t>
            </a:r>
            <a:r>
              <a:rPr dirty="0" sz="900" spc="-10">
                <a:latin typeface="Tahoma"/>
                <a:cs typeface="Tahoma"/>
              </a:rPr>
              <a:t>o</a:t>
            </a:r>
            <a:r>
              <a:rPr dirty="0" sz="900" spc="-15">
                <a:latin typeface="Tahoma"/>
                <a:cs typeface="Tahoma"/>
              </a:rPr>
              <a:t>t</a:t>
            </a:r>
            <a:r>
              <a:rPr dirty="0" sz="900" spc="5">
                <a:latin typeface="Tahoma"/>
                <a:cs typeface="Tahoma"/>
              </a:rPr>
              <a:t>og</a:t>
            </a:r>
            <a:r>
              <a:rPr dirty="0" sz="900" spc="-5">
                <a:latin typeface="Tahoma"/>
                <a:cs typeface="Tahoma"/>
              </a:rPr>
              <a:t>r</a:t>
            </a:r>
            <a:r>
              <a:rPr dirty="0" sz="900" spc="5">
                <a:latin typeface="Tahoma"/>
                <a:cs typeface="Tahoma"/>
              </a:rPr>
              <a:t>afi</a:t>
            </a:r>
            <a:r>
              <a:rPr dirty="0" sz="900" spc="5">
                <a:latin typeface="Tahoma"/>
                <a:cs typeface="Tahoma"/>
              </a:rPr>
              <a:t>c</a:t>
            </a:r>
            <a:r>
              <a:rPr dirty="0" sz="900">
                <a:latin typeface="Tahoma"/>
                <a:cs typeface="Tahoma"/>
              </a:rPr>
              <a:t>a</a:t>
            </a:r>
            <a:r>
              <a:rPr dirty="0" sz="900" spc="35">
                <a:latin typeface="Tahoma"/>
                <a:cs typeface="Tahoma"/>
              </a:rPr>
              <a:t> </a:t>
            </a:r>
            <a:r>
              <a:rPr dirty="0" sz="900" spc="55">
                <a:latin typeface="Tahoma"/>
                <a:cs typeface="Tahoma"/>
              </a:rPr>
              <a:t>P</a:t>
            </a:r>
            <a:r>
              <a:rPr dirty="0" sz="900">
                <a:latin typeface="Tahoma"/>
                <a:cs typeface="Tahoma"/>
              </a:rPr>
              <a:t>ompei</a:t>
            </a:r>
            <a:r>
              <a:rPr dirty="0" sz="900" spc="35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“Int</a:t>
            </a:r>
            <a:r>
              <a:rPr dirty="0" sz="900" spc="-10">
                <a:latin typeface="Tahoma"/>
                <a:cs typeface="Tahoma"/>
              </a:rPr>
              <a:t>r</a:t>
            </a:r>
            <a:r>
              <a:rPr dirty="0" sz="900" spc="25">
                <a:latin typeface="Tahoma"/>
                <a:cs typeface="Tahoma"/>
              </a:rPr>
              <a:t>a-</a:t>
            </a:r>
            <a:r>
              <a:rPr dirty="0" sz="900" spc="15">
                <a:latin typeface="Tahoma"/>
                <a:cs typeface="Tahoma"/>
              </a:rPr>
              <a:t> </a:t>
            </a:r>
            <a:r>
              <a:rPr dirty="0" sz="900" spc="15">
                <a:latin typeface="Tahoma"/>
                <a:cs typeface="Tahoma"/>
              </a:rPr>
              <a:t>Ext</a:t>
            </a:r>
            <a:r>
              <a:rPr dirty="0" sz="900">
                <a:latin typeface="Tahoma"/>
                <a:cs typeface="Tahoma"/>
              </a:rPr>
              <a:t>r</a:t>
            </a:r>
            <a:r>
              <a:rPr dirty="0" sz="900" spc="10">
                <a:latin typeface="Tahoma"/>
                <a:cs typeface="Tahoma"/>
              </a:rPr>
              <a:t>a”</a:t>
            </a:r>
            <a:endParaRPr sz="900">
              <a:latin typeface="Tahoma"/>
              <a:cs typeface="Tahoma"/>
            </a:endParaRPr>
          </a:p>
          <a:p>
            <a:pPr algn="just" marL="12700">
              <a:lnSpc>
                <a:spcPct val="100000"/>
              </a:lnSpc>
            </a:pPr>
            <a:r>
              <a:rPr dirty="0" sz="900" spc="30">
                <a:latin typeface="Tahoma"/>
                <a:cs typeface="Tahoma"/>
              </a:rPr>
              <a:t>La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20">
                <a:latin typeface="Tahoma"/>
                <a:cs typeface="Tahoma"/>
              </a:rPr>
              <a:t>mo</a:t>
            </a:r>
            <a:r>
              <a:rPr dirty="0" sz="900" spc="5">
                <a:latin typeface="Tahoma"/>
                <a:cs typeface="Tahoma"/>
              </a:rPr>
              <a:t>s</a:t>
            </a:r>
            <a:r>
              <a:rPr dirty="0" sz="900" spc="20">
                <a:latin typeface="Tahoma"/>
                <a:cs typeface="Tahoma"/>
              </a:rPr>
              <a:t>t</a:t>
            </a:r>
            <a:r>
              <a:rPr dirty="0" sz="900" spc="15">
                <a:latin typeface="Tahoma"/>
                <a:cs typeface="Tahoma"/>
              </a:rPr>
              <a:t>r</a:t>
            </a:r>
            <a:r>
              <a:rPr dirty="0" sz="900">
                <a:latin typeface="Tahoma"/>
                <a:cs typeface="Tahoma"/>
              </a:rPr>
              <a:t>a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35">
                <a:latin typeface="Tahoma"/>
                <a:cs typeface="Tahoma"/>
              </a:rPr>
              <a:t>rimar</a:t>
            </a:r>
            <a:r>
              <a:rPr dirty="0" sz="900" spc="15">
                <a:latin typeface="Tahoma"/>
                <a:cs typeface="Tahoma"/>
              </a:rPr>
              <a:t>r</a:t>
            </a:r>
            <a:r>
              <a:rPr dirty="0" sz="900">
                <a:latin typeface="Tahoma"/>
                <a:cs typeface="Tahoma"/>
              </a:rPr>
              <a:t>à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5">
                <a:latin typeface="Tahoma"/>
                <a:cs typeface="Tahoma"/>
              </a:rPr>
              <a:t>aper</a:t>
            </a:r>
            <a:r>
              <a:rPr dirty="0" sz="900">
                <a:latin typeface="Tahoma"/>
                <a:cs typeface="Tahoma"/>
              </a:rPr>
              <a:t>t</a:t>
            </a:r>
            <a:r>
              <a:rPr dirty="0" sz="900">
                <a:latin typeface="Tahoma"/>
                <a:cs typeface="Tahoma"/>
              </a:rPr>
              <a:t>a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fino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25">
                <a:latin typeface="Tahoma"/>
                <a:cs typeface="Tahoma"/>
              </a:rPr>
              <a:t>al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-25">
                <a:latin typeface="Tahoma"/>
                <a:cs typeface="Tahoma"/>
              </a:rPr>
              <a:t>18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-10">
                <a:latin typeface="Tahoma"/>
                <a:cs typeface="Tahoma"/>
              </a:rPr>
              <a:t>ot</a:t>
            </a:r>
            <a:r>
              <a:rPr dirty="0" sz="900" spc="-15">
                <a:latin typeface="Tahoma"/>
                <a:cs typeface="Tahoma"/>
              </a:rPr>
              <a:t>t</a:t>
            </a:r>
            <a:r>
              <a:rPr dirty="0" sz="900" spc="5">
                <a:latin typeface="Tahoma"/>
                <a:cs typeface="Tahoma"/>
              </a:rPr>
              <a:t>ob</a:t>
            </a:r>
            <a:r>
              <a:rPr dirty="0" sz="900" spc="-25">
                <a:latin typeface="Tahoma"/>
                <a:cs typeface="Tahoma"/>
              </a:rPr>
              <a:t>r</a:t>
            </a:r>
            <a:r>
              <a:rPr dirty="0" sz="900">
                <a:latin typeface="Tahoma"/>
                <a:cs typeface="Tahoma"/>
              </a:rPr>
              <a:t>e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-25">
                <a:latin typeface="Tahoma"/>
                <a:cs typeface="Tahoma"/>
              </a:rPr>
              <a:t>2017</a:t>
            </a:r>
            <a:endParaRPr sz="900">
              <a:latin typeface="Tahoma"/>
              <a:cs typeface="Tahoma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900" spc="5">
                <a:latin typeface="Tahoma"/>
                <a:cs typeface="Tahoma"/>
              </a:rPr>
              <a:t>A</a:t>
            </a:r>
            <a:r>
              <a:rPr dirty="0" sz="900" spc="5">
                <a:latin typeface="Tahoma"/>
                <a:cs typeface="Tahoma"/>
              </a:rPr>
              <a:t> </a:t>
            </a:r>
            <a:r>
              <a:rPr dirty="0" sz="900" spc="-15">
                <a:latin typeface="Tahoma"/>
                <a:cs typeface="Tahoma"/>
              </a:rPr>
              <a:t> </a:t>
            </a:r>
            <a:r>
              <a:rPr dirty="0" sz="900" spc="25">
                <a:latin typeface="Tahoma"/>
                <a:cs typeface="Tahoma"/>
              </a:rPr>
              <a:t>cu</a:t>
            </a:r>
            <a:r>
              <a:rPr dirty="0" sz="900" spc="5">
                <a:latin typeface="Tahoma"/>
                <a:cs typeface="Tahoma"/>
              </a:rPr>
              <a:t>r</a:t>
            </a:r>
            <a:r>
              <a:rPr dirty="0" sz="900">
                <a:latin typeface="Tahoma"/>
                <a:cs typeface="Tahoma"/>
              </a:rPr>
              <a:t>a </a:t>
            </a:r>
            <a:r>
              <a:rPr dirty="0" sz="900" spc="-15">
                <a:latin typeface="Tahoma"/>
                <a:cs typeface="Tahoma"/>
              </a:rPr>
              <a:t> </a:t>
            </a:r>
            <a:r>
              <a:rPr dirty="0" sz="900" spc="-15">
                <a:latin typeface="Tahoma"/>
                <a:cs typeface="Tahoma"/>
              </a:rPr>
              <a:t>di:</a:t>
            </a:r>
            <a:r>
              <a:rPr dirty="0" sz="900">
                <a:latin typeface="Tahoma"/>
                <a:cs typeface="Tahoma"/>
              </a:rPr>
              <a:t> </a:t>
            </a:r>
            <a:r>
              <a:rPr dirty="0" sz="900" spc="-15">
                <a:latin typeface="Tahoma"/>
                <a:cs typeface="Tahoma"/>
              </a:rPr>
              <a:t> </a:t>
            </a:r>
            <a:r>
              <a:rPr dirty="0" sz="900" spc="5">
                <a:latin typeface="Tahoma"/>
                <a:cs typeface="Tahoma"/>
              </a:rPr>
              <a:t>Dipartimen</a:t>
            </a:r>
            <a:r>
              <a:rPr dirty="0" sz="900">
                <a:latin typeface="Tahoma"/>
                <a:cs typeface="Tahoma"/>
              </a:rPr>
              <a:t>t</a:t>
            </a:r>
            <a:r>
              <a:rPr dirty="0" sz="900" spc="-15">
                <a:latin typeface="Tahoma"/>
                <a:cs typeface="Tahoma"/>
              </a:rPr>
              <a:t>o</a:t>
            </a:r>
            <a:r>
              <a:rPr dirty="0" sz="900">
                <a:latin typeface="Tahoma"/>
                <a:cs typeface="Tahoma"/>
              </a:rPr>
              <a:t> </a:t>
            </a:r>
            <a:r>
              <a:rPr dirty="0" sz="900" spc="-15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di</a:t>
            </a:r>
            <a:r>
              <a:rPr dirty="0" sz="900">
                <a:latin typeface="Tahoma"/>
                <a:cs typeface="Tahoma"/>
              </a:rPr>
              <a:t> </a:t>
            </a:r>
            <a:r>
              <a:rPr dirty="0" sz="900" spc="-15">
                <a:latin typeface="Tahoma"/>
                <a:cs typeface="Tahoma"/>
              </a:rPr>
              <a:t> </a:t>
            </a:r>
            <a:r>
              <a:rPr dirty="0" sz="900" spc="15">
                <a:latin typeface="Tahoma"/>
                <a:cs typeface="Tahoma"/>
              </a:rPr>
              <a:t>S</a:t>
            </a:r>
            <a:r>
              <a:rPr dirty="0" sz="900">
                <a:latin typeface="Tahoma"/>
                <a:cs typeface="Tahoma"/>
              </a:rPr>
              <a:t>t</a:t>
            </a:r>
            <a:r>
              <a:rPr dirty="0" sz="900" spc="15">
                <a:latin typeface="Tahoma"/>
                <a:cs typeface="Tahoma"/>
              </a:rPr>
              <a:t>oria</a:t>
            </a:r>
            <a:r>
              <a:rPr dirty="0" sz="900">
                <a:latin typeface="Tahoma"/>
                <a:cs typeface="Tahoma"/>
              </a:rPr>
              <a:t> </a:t>
            </a:r>
            <a:r>
              <a:rPr dirty="0" sz="900" spc="-15">
                <a:latin typeface="Tahoma"/>
                <a:cs typeface="Tahoma"/>
              </a:rPr>
              <a:t> </a:t>
            </a:r>
            <a:r>
              <a:rPr dirty="0" sz="900" spc="20">
                <a:latin typeface="Tahoma"/>
                <a:cs typeface="Tahoma"/>
              </a:rPr>
              <a:t>cultu</a:t>
            </a:r>
            <a:r>
              <a:rPr dirty="0" sz="900" spc="5">
                <a:latin typeface="Tahoma"/>
                <a:cs typeface="Tahoma"/>
              </a:rPr>
              <a:t>r</a:t>
            </a:r>
            <a:r>
              <a:rPr dirty="0" sz="900">
                <a:latin typeface="Tahoma"/>
                <a:cs typeface="Tahoma"/>
              </a:rPr>
              <a:t>a </a:t>
            </a:r>
            <a:r>
              <a:rPr dirty="0" sz="900" spc="-15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e </a:t>
            </a:r>
            <a:r>
              <a:rPr dirty="0" sz="900" spc="-15">
                <a:latin typeface="Tahoma"/>
                <a:cs typeface="Tahoma"/>
              </a:rPr>
              <a:t> </a:t>
            </a:r>
            <a:r>
              <a:rPr dirty="0" sz="900" spc="10">
                <a:latin typeface="Tahoma"/>
                <a:cs typeface="Tahoma"/>
              </a:rPr>
              <a:t>civil</a:t>
            </a:r>
            <a:r>
              <a:rPr dirty="0" sz="900" spc="5">
                <a:latin typeface="Tahoma"/>
                <a:cs typeface="Tahoma"/>
              </a:rPr>
              <a:t>t</a:t>
            </a:r>
            <a:r>
              <a:rPr dirty="0" sz="900" spc="-20">
                <a:latin typeface="Tahoma"/>
                <a:cs typeface="Tahoma"/>
              </a:rPr>
              <a:t>à,</a:t>
            </a:r>
            <a:r>
              <a:rPr dirty="0" sz="900">
                <a:latin typeface="Tahoma"/>
                <a:cs typeface="Tahoma"/>
              </a:rPr>
              <a:t> </a:t>
            </a:r>
            <a:r>
              <a:rPr dirty="0" sz="900" spc="-15">
                <a:latin typeface="Tahoma"/>
                <a:cs typeface="Tahoma"/>
              </a:rPr>
              <a:t> </a:t>
            </a:r>
            <a:r>
              <a:rPr dirty="0" sz="900" spc="15">
                <a:latin typeface="Tahoma"/>
                <a:cs typeface="Tahoma"/>
              </a:rPr>
              <a:t>Scuola</a:t>
            </a:r>
            <a:r>
              <a:rPr dirty="0" sz="900" spc="15">
                <a:latin typeface="Tahoma"/>
                <a:cs typeface="Tahoma"/>
              </a:rPr>
              <a:t> Superio</a:t>
            </a:r>
            <a:r>
              <a:rPr dirty="0" sz="900" spc="-20">
                <a:latin typeface="Tahoma"/>
                <a:cs typeface="Tahoma"/>
              </a:rPr>
              <a:t>r</a:t>
            </a:r>
            <a:r>
              <a:rPr dirty="0" sz="900">
                <a:latin typeface="Tahoma"/>
                <a:cs typeface="Tahoma"/>
              </a:rPr>
              <a:t>e</a:t>
            </a:r>
            <a:r>
              <a:rPr dirty="0" sz="900" spc="130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di</a:t>
            </a:r>
            <a:r>
              <a:rPr dirty="0" sz="900" spc="130">
                <a:latin typeface="Tahoma"/>
                <a:cs typeface="Tahoma"/>
              </a:rPr>
              <a:t> </a:t>
            </a:r>
            <a:r>
              <a:rPr dirty="0" sz="900" spc="30">
                <a:latin typeface="Tahoma"/>
                <a:cs typeface="Tahoma"/>
              </a:rPr>
              <a:t>s</a:t>
            </a:r>
            <a:r>
              <a:rPr dirty="0" sz="900">
                <a:latin typeface="Tahoma"/>
                <a:cs typeface="Tahoma"/>
              </a:rPr>
              <a:t>tudi</a:t>
            </a:r>
            <a:r>
              <a:rPr dirty="0" sz="900" spc="130">
                <a:latin typeface="Tahoma"/>
                <a:cs typeface="Tahoma"/>
              </a:rPr>
              <a:t> </a:t>
            </a:r>
            <a:r>
              <a:rPr dirty="0" sz="900" spc="30">
                <a:latin typeface="Tahoma"/>
                <a:cs typeface="Tahoma"/>
              </a:rPr>
              <a:t>sulla</a:t>
            </a:r>
            <a:r>
              <a:rPr dirty="0" sz="900" spc="130">
                <a:latin typeface="Tahoma"/>
                <a:cs typeface="Tahoma"/>
              </a:rPr>
              <a:t> </a:t>
            </a:r>
            <a:r>
              <a:rPr dirty="0" sz="900" spc="5">
                <a:latin typeface="Tahoma"/>
                <a:cs typeface="Tahoma"/>
              </a:rPr>
              <a:t>cit</a:t>
            </a:r>
            <a:r>
              <a:rPr dirty="0" sz="900">
                <a:latin typeface="Tahoma"/>
                <a:cs typeface="Tahoma"/>
              </a:rPr>
              <a:t>t</a:t>
            </a:r>
            <a:r>
              <a:rPr dirty="0" sz="900">
                <a:latin typeface="Tahoma"/>
                <a:cs typeface="Tahoma"/>
              </a:rPr>
              <a:t>à</a:t>
            </a:r>
            <a:r>
              <a:rPr dirty="0" sz="900" spc="130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e</a:t>
            </a:r>
            <a:r>
              <a:rPr dirty="0" sz="900" spc="130">
                <a:latin typeface="Tahoma"/>
                <a:cs typeface="Tahoma"/>
              </a:rPr>
              <a:t> </a:t>
            </a:r>
            <a:r>
              <a:rPr dirty="0" sz="900" spc="35">
                <a:latin typeface="Tahoma"/>
                <a:cs typeface="Tahoma"/>
              </a:rPr>
              <a:t>il</a:t>
            </a:r>
            <a:r>
              <a:rPr dirty="0" sz="900" spc="130">
                <a:latin typeface="Tahoma"/>
                <a:cs typeface="Tahoma"/>
              </a:rPr>
              <a:t> </a:t>
            </a:r>
            <a:r>
              <a:rPr dirty="0" sz="900" spc="-10">
                <a:latin typeface="Tahoma"/>
                <a:cs typeface="Tahoma"/>
              </a:rPr>
              <a:t>t</a:t>
            </a:r>
            <a:r>
              <a:rPr dirty="0" sz="900" spc="25">
                <a:latin typeface="Tahoma"/>
                <a:cs typeface="Tahoma"/>
              </a:rPr>
              <a:t>erri</a:t>
            </a:r>
            <a:r>
              <a:rPr dirty="0" sz="900" spc="15">
                <a:latin typeface="Tahoma"/>
                <a:cs typeface="Tahoma"/>
              </a:rPr>
              <a:t>t</a:t>
            </a:r>
            <a:r>
              <a:rPr dirty="0" sz="900">
                <a:latin typeface="Tahoma"/>
                <a:cs typeface="Tahoma"/>
              </a:rPr>
              <a:t>orio,</a:t>
            </a:r>
            <a:r>
              <a:rPr dirty="0" sz="900" spc="130">
                <a:latin typeface="Tahoma"/>
                <a:cs typeface="Tahoma"/>
              </a:rPr>
              <a:t> </a:t>
            </a:r>
            <a:r>
              <a:rPr dirty="0" sz="900" spc="15">
                <a:latin typeface="Tahoma"/>
                <a:cs typeface="Tahoma"/>
              </a:rPr>
              <a:t>Cent</a:t>
            </a:r>
            <a:r>
              <a:rPr dirty="0" sz="900" spc="-20">
                <a:latin typeface="Tahoma"/>
                <a:cs typeface="Tahoma"/>
              </a:rPr>
              <a:t>r</a:t>
            </a:r>
            <a:r>
              <a:rPr dirty="0" sz="900" spc="-15">
                <a:latin typeface="Tahoma"/>
                <a:cs typeface="Tahoma"/>
              </a:rPr>
              <a:t>o</a:t>
            </a:r>
            <a:r>
              <a:rPr dirty="0" sz="900" spc="130">
                <a:latin typeface="Tahoma"/>
                <a:cs typeface="Tahoma"/>
              </a:rPr>
              <a:t> </a:t>
            </a:r>
            <a:r>
              <a:rPr dirty="0" sz="900" spc="30">
                <a:latin typeface="Tahoma"/>
                <a:cs typeface="Tahoma"/>
              </a:rPr>
              <a:t>s</a:t>
            </a:r>
            <a:r>
              <a:rPr dirty="0" sz="900">
                <a:latin typeface="Tahoma"/>
                <a:cs typeface="Tahoma"/>
              </a:rPr>
              <a:t>tudi</a:t>
            </a:r>
            <a:r>
              <a:rPr dirty="0" sz="900" spc="130">
                <a:latin typeface="Tahoma"/>
                <a:cs typeface="Tahoma"/>
              </a:rPr>
              <a:t> </a:t>
            </a:r>
            <a:r>
              <a:rPr dirty="0" sz="900" spc="10">
                <a:latin typeface="Tahoma"/>
                <a:cs typeface="Tahoma"/>
              </a:rPr>
              <a:t>per</a:t>
            </a:r>
            <a:r>
              <a:rPr dirty="0" sz="900" spc="5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l</a:t>
            </a:r>
            <a:r>
              <a:rPr dirty="0" sz="900" spc="-30">
                <a:latin typeface="Tahoma"/>
                <a:cs typeface="Tahoma"/>
              </a:rPr>
              <a:t>’</a:t>
            </a:r>
            <a:r>
              <a:rPr dirty="0" sz="900" spc="35">
                <a:latin typeface="Tahoma"/>
                <a:cs typeface="Tahoma"/>
              </a:rPr>
              <a:t>A</a:t>
            </a:r>
            <a:r>
              <a:rPr dirty="0" sz="900" spc="-10">
                <a:latin typeface="Tahoma"/>
                <a:cs typeface="Tahoma"/>
              </a:rPr>
              <a:t>r</a:t>
            </a:r>
            <a:r>
              <a:rPr dirty="0" sz="900" spc="10">
                <a:latin typeface="Tahoma"/>
                <a:cs typeface="Tahoma"/>
              </a:rPr>
              <a:t>cheo</a:t>
            </a:r>
            <a:r>
              <a:rPr dirty="0" sz="900" spc="-5">
                <a:latin typeface="Tahoma"/>
                <a:cs typeface="Tahoma"/>
              </a:rPr>
              <a:t>l</a:t>
            </a:r>
            <a:r>
              <a:rPr dirty="0" sz="900">
                <a:latin typeface="Tahoma"/>
                <a:cs typeface="Tahoma"/>
              </a:rPr>
              <a:t>ogia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30">
                <a:latin typeface="Tahoma"/>
                <a:cs typeface="Tahoma"/>
              </a:rPr>
              <a:t>del</a:t>
            </a:r>
            <a:r>
              <a:rPr dirty="0" sz="900" spc="-40">
                <a:latin typeface="Tahoma"/>
                <a:cs typeface="Tahoma"/>
              </a:rPr>
              <a:t>l</a:t>
            </a:r>
            <a:r>
              <a:rPr dirty="0" sz="900" spc="-30">
                <a:latin typeface="Tahoma"/>
                <a:cs typeface="Tahoma"/>
              </a:rPr>
              <a:t>’</a:t>
            </a:r>
            <a:r>
              <a:rPr dirty="0" sz="900" spc="10">
                <a:latin typeface="Tahoma"/>
                <a:cs typeface="Tahoma"/>
              </a:rPr>
              <a:t>Adriati</a:t>
            </a:r>
            <a:r>
              <a:rPr dirty="0" sz="900">
                <a:latin typeface="Tahoma"/>
                <a:cs typeface="Tahoma"/>
              </a:rPr>
              <a:t>c</a:t>
            </a:r>
            <a:r>
              <a:rPr dirty="0" sz="900" spc="-25">
                <a:latin typeface="Tahoma"/>
                <a:cs typeface="Tahoma"/>
              </a:rPr>
              <a:t>o.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64547" y="3915474"/>
            <a:ext cx="213360" cy="406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000" spc="-95" b="1">
                <a:solidFill>
                  <a:srgbClr val="DF8442"/>
                </a:solidFill>
                <a:latin typeface="Trebuchet MS"/>
                <a:cs typeface="Trebuchet MS"/>
              </a:rPr>
              <a:t>•</a:t>
            </a:r>
            <a:endParaRPr sz="30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78896" y="4056008"/>
            <a:ext cx="105219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65" b="1">
                <a:solidFill>
                  <a:srgbClr val="DF8442"/>
                </a:solidFill>
                <a:latin typeface="Trebuchet MS"/>
                <a:cs typeface="Trebuchet MS"/>
              </a:rPr>
              <a:t>O</a:t>
            </a:r>
            <a:r>
              <a:rPr dirty="0" sz="900" spc="55" b="1">
                <a:solidFill>
                  <a:srgbClr val="DF8442"/>
                </a:solidFill>
                <a:latin typeface="Trebuchet MS"/>
                <a:cs typeface="Trebuchet MS"/>
              </a:rPr>
              <a:t>s</a:t>
            </a:r>
            <a:r>
              <a:rPr dirty="0" sz="900" spc="30" b="1">
                <a:solidFill>
                  <a:srgbClr val="DF8442"/>
                </a:solidFill>
                <a:latin typeface="Trebuchet MS"/>
                <a:cs typeface="Trebuchet MS"/>
              </a:rPr>
              <a:t>sa</a:t>
            </a:r>
            <a:r>
              <a:rPr dirty="0" sz="900" spc="-65" b="1">
                <a:solidFill>
                  <a:srgbClr val="DF8442"/>
                </a:solidFill>
                <a:latin typeface="Trebuchet MS"/>
                <a:cs typeface="Trebuchet MS"/>
              </a:rPr>
              <a:t> </a:t>
            </a:r>
            <a:r>
              <a:rPr dirty="0" sz="900" spc="-5" b="1">
                <a:solidFill>
                  <a:srgbClr val="DF8442"/>
                </a:solidFill>
                <a:latin typeface="Trebuchet MS"/>
                <a:cs typeface="Trebuchet MS"/>
              </a:rPr>
              <a:t>senza</a:t>
            </a:r>
            <a:r>
              <a:rPr dirty="0" sz="900" spc="-65" b="1">
                <a:solidFill>
                  <a:srgbClr val="DF8442"/>
                </a:solidFill>
                <a:latin typeface="Trebuchet MS"/>
                <a:cs typeface="Trebuchet MS"/>
              </a:rPr>
              <a:t> </a:t>
            </a:r>
            <a:r>
              <a:rPr dirty="0" sz="900" spc="-20" b="1">
                <a:solidFill>
                  <a:srgbClr val="DF8442"/>
                </a:solidFill>
                <a:latin typeface="Trebuchet MS"/>
                <a:cs typeface="Trebuchet MS"/>
              </a:rPr>
              <a:t>pa</a:t>
            </a:r>
            <a:r>
              <a:rPr dirty="0" sz="900" spc="-35" b="1">
                <a:solidFill>
                  <a:srgbClr val="DF8442"/>
                </a:solidFill>
                <a:latin typeface="Trebuchet MS"/>
                <a:cs typeface="Trebuchet MS"/>
              </a:rPr>
              <a:t>c</a:t>
            </a:r>
            <a:r>
              <a:rPr dirty="0" sz="900" spc="-30" b="1">
                <a:solidFill>
                  <a:srgbClr val="DF8442"/>
                </a:solidFill>
                <a:latin typeface="Trebuchet MS"/>
                <a:cs typeface="Trebuchet MS"/>
              </a:rPr>
              <a:t>e</a:t>
            </a:r>
            <a:r>
              <a:rPr dirty="0" sz="900" spc="-65" b="1">
                <a:solidFill>
                  <a:srgbClr val="DF8442"/>
                </a:solidFill>
                <a:latin typeface="Trebuchet MS"/>
                <a:cs typeface="Trebuchet MS"/>
              </a:rPr>
              <a:t> </a:t>
            </a:r>
            <a:r>
              <a:rPr dirty="0" sz="900" spc="-55" b="1">
                <a:solidFill>
                  <a:srgbClr val="DF8442"/>
                </a:solidFill>
                <a:latin typeface="Trebuchet MS"/>
                <a:cs typeface="Trebuchet MS"/>
              </a:rPr>
              <a:t>2.0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64547" y="4193314"/>
            <a:ext cx="3230245" cy="16484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1257935">
              <a:lnSpc>
                <a:spcPct val="100000"/>
              </a:lnSpc>
            </a:pPr>
            <a:r>
              <a:rPr dirty="0" sz="900" spc="55">
                <a:latin typeface="Tahoma"/>
                <a:cs typeface="Tahoma"/>
              </a:rPr>
              <a:t>P</a:t>
            </a:r>
            <a:r>
              <a:rPr dirty="0" sz="900" spc="10">
                <a:latin typeface="Tahoma"/>
                <a:cs typeface="Tahoma"/>
              </a:rPr>
              <a:t>alazzo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dei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10">
                <a:latin typeface="Tahoma"/>
                <a:cs typeface="Tahoma"/>
              </a:rPr>
              <a:t>Cong</a:t>
            </a:r>
            <a:r>
              <a:rPr dirty="0" sz="900" spc="-25">
                <a:latin typeface="Tahoma"/>
                <a:cs typeface="Tahoma"/>
              </a:rPr>
              <a:t>r</a:t>
            </a:r>
            <a:r>
              <a:rPr dirty="0" sz="900" spc="20">
                <a:latin typeface="Tahoma"/>
                <a:cs typeface="Tahoma"/>
              </a:rPr>
              <a:t>e</a:t>
            </a:r>
            <a:r>
              <a:rPr dirty="0" sz="900" spc="15">
                <a:latin typeface="Tahoma"/>
                <a:cs typeface="Tahoma"/>
              </a:rPr>
              <a:t>s</a:t>
            </a:r>
            <a:r>
              <a:rPr dirty="0" sz="900" spc="5">
                <a:latin typeface="Tahoma"/>
                <a:cs typeface="Tahoma"/>
              </a:rPr>
              <a:t>si,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40">
                <a:latin typeface="Tahoma"/>
                <a:cs typeface="Tahoma"/>
              </a:rPr>
              <a:t>La</a:t>
            </a:r>
            <a:r>
              <a:rPr dirty="0" sz="900" spc="-5">
                <a:latin typeface="Tahoma"/>
                <a:cs typeface="Tahoma"/>
              </a:rPr>
              <a:t>r</a:t>
            </a:r>
            <a:r>
              <a:rPr dirty="0" sz="900" spc="-15">
                <a:latin typeface="Tahoma"/>
                <a:cs typeface="Tahoma"/>
              </a:rPr>
              <a:t>go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40">
                <a:latin typeface="Tahoma"/>
                <a:cs typeface="Tahoma"/>
              </a:rPr>
              <a:t>Fi</a:t>
            </a:r>
            <a:r>
              <a:rPr dirty="0" sz="900" spc="5">
                <a:latin typeface="Tahoma"/>
                <a:cs typeface="Tahoma"/>
              </a:rPr>
              <a:t>r</a:t>
            </a:r>
            <a:r>
              <a:rPr dirty="0" sz="900">
                <a:latin typeface="Tahoma"/>
                <a:cs typeface="Tahoma"/>
              </a:rPr>
              <a:t>enze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-25">
                <a:latin typeface="Tahoma"/>
                <a:cs typeface="Tahoma"/>
              </a:rPr>
              <a:t>1</a:t>
            </a:r>
            <a:r>
              <a:rPr dirty="0" sz="900" spc="-15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O</a:t>
            </a:r>
            <a:r>
              <a:rPr dirty="0" sz="900" spc="-30">
                <a:latin typeface="Tahoma"/>
                <a:cs typeface="Tahoma"/>
              </a:rPr>
              <a:t>r</a:t>
            </a:r>
            <a:r>
              <a:rPr dirty="0" sz="900">
                <a:latin typeface="Tahoma"/>
                <a:cs typeface="Tahoma"/>
              </a:rPr>
              <a:t>e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-30">
                <a:latin typeface="Tahoma"/>
                <a:cs typeface="Tahoma"/>
              </a:rPr>
              <a:t>20.30</a:t>
            </a:r>
            <a:endParaRPr sz="900">
              <a:latin typeface="Tahoma"/>
              <a:cs typeface="Tahoma"/>
            </a:endParaRPr>
          </a:p>
          <a:p>
            <a:pPr algn="just" marL="12700">
              <a:lnSpc>
                <a:spcPct val="100000"/>
              </a:lnSpc>
            </a:pPr>
            <a:r>
              <a:rPr dirty="0" sz="900">
                <a:latin typeface="Tahoma"/>
                <a:cs typeface="Tahoma"/>
              </a:rPr>
              <a:t>Dai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20">
                <a:latin typeface="Tahoma"/>
                <a:cs typeface="Tahoma"/>
              </a:rPr>
              <a:t>r</a:t>
            </a:r>
            <a:r>
              <a:rPr dirty="0" sz="900" spc="10">
                <a:latin typeface="Tahoma"/>
                <a:cs typeface="Tahoma"/>
              </a:rPr>
              <a:t>eperti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30">
                <a:latin typeface="Tahoma"/>
                <a:cs typeface="Tahoma"/>
              </a:rPr>
              <a:t>a</a:t>
            </a:r>
            <a:r>
              <a:rPr dirty="0" sz="900" spc="-10">
                <a:latin typeface="Tahoma"/>
                <a:cs typeface="Tahoma"/>
              </a:rPr>
              <a:t>r</a:t>
            </a:r>
            <a:r>
              <a:rPr dirty="0" sz="900" spc="10">
                <a:latin typeface="Tahoma"/>
                <a:cs typeface="Tahoma"/>
              </a:rPr>
              <a:t>cheo</a:t>
            </a:r>
            <a:r>
              <a:rPr dirty="0" sz="900" spc="-5">
                <a:latin typeface="Tahoma"/>
                <a:cs typeface="Tahoma"/>
              </a:rPr>
              <a:t>l</a:t>
            </a:r>
            <a:r>
              <a:rPr dirty="0" sz="900" spc="5">
                <a:latin typeface="Tahoma"/>
                <a:cs typeface="Tahoma"/>
              </a:rPr>
              <a:t>ogici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25">
                <a:latin typeface="Tahoma"/>
                <a:cs typeface="Tahoma"/>
              </a:rPr>
              <a:t>alla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5">
                <a:latin typeface="Tahoma"/>
                <a:cs typeface="Tahoma"/>
              </a:rPr>
              <a:t>c</a:t>
            </a:r>
            <a:r>
              <a:rPr dirty="0" sz="900" spc="-5">
                <a:latin typeface="Tahoma"/>
                <a:cs typeface="Tahoma"/>
              </a:rPr>
              <a:t>on</a:t>
            </a:r>
            <a:r>
              <a:rPr dirty="0" sz="900" spc="-10">
                <a:latin typeface="Tahoma"/>
                <a:cs typeface="Tahoma"/>
              </a:rPr>
              <a:t>t</a:t>
            </a:r>
            <a:r>
              <a:rPr dirty="0" sz="900" spc="10">
                <a:latin typeface="Tahoma"/>
                <a:cs typeface="Tahoma"/>
              </a:rPr>
              <a:t>empo</a:t>
            </a:r>
            <a:r>
              <a:rPr dirty="0" sz="900" spc="-5">
                <a:latin typeface="Tahoma"/>
                <a:cs typeface="Tahoma"/>
              </a:rPr>
              <a:t>r</a:t>
            </a:r>
            <a:r>
              <a:rPr dirty="0" sz="900">
                <a:latin typeface="Tahoma"/>
                <a:cs typeface="Tahoma"/>
              </a:rPr>
              <a:t>anei</a:t>
            </a:r>
            <a:r>
              <a:rPr dirty="0" sz="900" spc="-5">
                <a:latin typeface="Tahoma"/>
                <a:cs typeface="Tahoma"/>
              </a:rPr>
              <a:t>t</a:t>
            </a:r>
            <a:r>
              <a:rPr dirty="0" sz="900" spc="-15">
                <a:latin typeface="Tahoma"/>
                <a:cs typeface="Tahoma"/>
              </a:rPr>
              <a:t>à.</a:t>
            </a:r>
            <a:endParaRPr sz="900">
              <a:latin typeface="Tahoma"/>
              <a:cs typeface="Tahoma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900" spc="-85">
                <a:latin typeface="Tahoma"/>
                <a:cs typeface="Tahoma"/>
              </a:rPr>
              <a:t>I</a:t>
            </a:r>
            <a:r>
              <a:rPr dirty="0" sz="900" spc="40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do</a:t>
            </a:r>
            <a:r>
              <a:rPr dirty="0" sz="900" spc="-15">
                <a:latin typeface="Tahoma"/>
                <a:cs typeface="Tahoma"/>
              </a:rPr>
              <a:t>c</a:t>
            </a:r>
            <a:r>
              <a:rPr dirty="0" sz="900">
                <a:latin typeface="Tahoma"/>
                <a:cs typeface="Tahoma"/>
              </a:rPr>
              <a:t>enti</a:t>
            </a:r>
            <a:r>
              <a:rPr dirty="0" sz="900" spc="40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e</a:t>
            </a:r>
            <a:r>
              <a:rPr dirty="0" sz="900" spc="40">
                <a:latin typeface="Tahoma"/>
                <a:cs typeface="Tahoma"/>
              </a:rPr>
              <a:t> </a:t>
            </a:r>
            <a:r>
              <a:rPr dirty="0" sz="900" spc="25">
                <a:latin typeface="Tahoma"/>
                <a:cs typeface="Tahoma"/>
              </a:rPr>
              <a:t>ri</a:t>
            </a:r>
            <a:r>
              <a:rPr dirty="0" sz="900" spc="25">
                <a:latin typeface="Tahoma"/>
                <a:cs typeface="Tahoma"/>
              </a:rPr>
              <a:t>c</a:t>
            </a:r>
            <a:r>
              <a:rPr dirty="0" sz="900" spc="30">
                <a:latin typeface="Tahoma"/>
                <a:cs typeface="Tahoma"/>
              </a:rPr>
              <a:t>e</a:t>
            </a:r>
            <a:r>
              <a:rPr dirty="0" sz="900" spc="-10">
                <a:latin typeface="Tahoma"/>
                <a:cs typeface="Tahoma"/>
              </a:rPr>
              <a:t>r</a:t>
            </a:r>
            <a:r>
              <a:rPr dirty="0" sz="900" spc="15">
                <a:latin typeface="Tahoma"/>
                <a:cs typeface="Tahoma"/>
              </a:rPr>
              <a:t>c</a:t>
            </a:r>
            <a:r>
              <a:rPr dirty="0" sz="900" spc="-5">
                <a:latin typeface="Tahoma"/>
                <a:cs typeface="Tahoma"/>
              </a:rPr>
              <a:t>a</a:t>
            </a:r>
            <a:r>
              <a:rPr dirty="0" sz="900" spc="-10">
                <a:latin typeface="Tahoma"/>
                <a:cs typeface="Tahoma"/>
              </a:rPr>
              <a:t>t</a:t>
            </a:r>
            <a:r>
              <a:rPr dirty="0" sz="900" spc="20">
                <a:latin typeface="Tahoma"/>
                <a:cs typeface="Tahoma"/>
              </a:rPr>
              <a:t>ori</a:t>
            </a:r>
            <a:r>
              <a:rPr dirty="0" sz="900" spc="40">
                <a:latin typeface="Tahoma"/>
                <a:cs typeface="Tahoma"/>
              </a:rPr>
              <a:t> </a:t>
            </a:r>
            <a:r>
              <a:rPr dirty="0" sz="900" spc="15">
                <a:latin typeface="Tahoma"/>
                <a:cs typeface="Tahoma"/>
              </a:rPr>
              <a:t>del</a:t>
            </a:r>
            <a:r>
              <a:rPr dirty="0" sz="900" spc="40">
                <a:latin typeface="Tahoma"/>
                <a:cs typeface="Tahoma"/>
              </a:rPr>
              <a:t> </a:t>
            </a:r>
            <a:r>
              <a:rPr dirty="0" sz="900" spc="5">
                <a:latin typeface="Tahoma"/>
                <a:cs typeface="Tahoma"/>
              </a:rPr>
              <a:t>Dipartimen</a:t>
            </a:r>
            <a:r>
              <a:rPr dirty="0" sz="900">
                <a:latin typeface="Tahoma"/>
                <a:cs typeface="Tahoma"/>
              </a:rPr>
              <a:t>t</a:t>
            </a:r>
            <a:r>
              <a:rPr dirty="0" sz="900" spc="-15">
                <a:latin typeface="Tahoma"/>
                <a:cs typeface="Tahoma"/>
              </a:rPr>
              <a:t>o</a:t>
            </a:r>
            <a:r>
              <a:rPr dirty="0" sz="900" spc="40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di</a:t>
            </a:r>
            <a:r>
              <a:rPr dirty="0" sz="900" spc="40">
                <a:latin typeface="Tahoma"/>
                <a:cs typeface="Tahoma"/>
              </a:rPr>
              <a:t> </a:t>
            </a:r>
            <a:r>
              <a:rPr dirty="0" sz="900" spc="20">
                <a:latin typeface="Tahoma"/>
                <a:cs typeface="Tahoma"/>
              </a:rPr>
              <a:t>Beni</a:t>
            </a:r>
            <a:r>
              <a:rPr dirty="0" sz="900" spc="40">
                <a:latin typeface="Tahoma"/>
                <a:cs typeface="Tahoma"/>
              </a:rPr>
              <a:t> </a:t>
            </a:r>
            <a:r>
              <a:rPr dirty="0" sz="900" spc="20">
                <a:latin typeface="Tahoma"/>
                <a:cs typeface="Tahoma"/>
              </a:rPr>
              <a:t>Cultu</a:t>
            </a:r>
            <a:r>
              <a:rPr dirty="0" sz="900" spc="5">
                <a:latin typeface="Tahoma"/>
                <a:cs typeface="Tahoma"/>
              </a:rPr>
              <a:t>r</a:t>
            </a:r>
            <a:r>
              <a:rPr dirty="0" sz="900" spc="25">
                <a:latin typeface="Tahoma"/>
                <a:cs typeface="Tahoma"/>
              </a:rPr>
              <a:t>ali</a:t>
            </a:r>
            <a:r>
              <a:rPr dirty="0" sz="900" spc="40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e</a:t>
            </a:r>
            <a:r>
              <a:rPr dirty="0" sz="900" spc="40">
                <a:latin typeface="Tahoma"/>
                <a:cs typeface="Tahoma"/>
              </a:rPr>
              <a:t> </a:t>
            </a:r>
            <a:r>
              <a:rPr dirty="0" sz="900" spc="15">
                <a:latin typeface="Tahoma"/>
                <a:cs typeface="Tahoma"/>
              </a:rPr>
              <a:t>del</a:t>
            </a:r>
            <a:r>
              <a:rPr dirty="0" sz="900" spc="10">
                <a:latin typeface="Tahoma"/>
                <a:cs typeface="Tahoma"/>
              </a:rPr>
              <a:t> </a:t>
            </a:r>
            <a:r>
              <a:rPr dirty="0" sz="900" spc="5">
                <a:latin typeface="Tahoma"/>
                <a:cs typeface="Tahoma"/>
              </a:rPr>
              <a:t>Dipartimen</a:t>
            </a:r>
            <a:r>
              <a:rPr dirty="0" sz="900">
                <a:latin typeface="Tahoma"/>
                <a:cs typeface="Tahoma"/>
              </a:rPr>
              <a:t>t</a:t>
            </a:r>
            <a:r>
              <a:rPr dirty="0" sz="900" spc="-15">
                <a:latin typeface="Tahoma"/>
                <a:cs typeface="Tahoma"/>
              </a:rPr>
              <a:t>o</a:t>
            </a:r>
            <a:r>
              <a:rPr dirty="0" sz="900">
                <a:latin typeface="Tahoma"/>
                <a:cs typeface="Tahoma"/>
              </a:rPr>
              <a:t> </a:t>
            </a:r>
            <a:r>
              <a:rPr dirty="0" sz="900" spc="-125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di</a:t>
            </a:r>
            <a:r>
              <a:rPr dirty="0" sz="900">
                <a:latin typeface="Tahoma"/>
                <a:cs typeface="Tahoma"/>
              </a:rPr>
              <a:t> </a:t>
            </a:r>
            <a:r>
              <a:rPr dirty="0" sz="900" spc="-125">
                <a:latin typeface="Tahoma"/>
                <a:cs typeface="Tahoma"/>
              </a:rPr>
              <a:t> </a:t>
            </a:r>
            <a:r>
              <a:rPr dirty="0" sz="900" spc="15">
                <a:latin typeface="Tahoma"/>
                <a:cs typeface="Tahoma"/>
              </a:rPr>
              <a:t>S</a:t>
            </a:r>
            <a:r>
              <a:rPr dirty="0" sz="900">
                <a:latin typeface="Tahoma"/>
                <a:cs typeface="Tahoma"/>
              </a:rPr>
              <a:t>t</a:t>
            </a:r>
            <a:r>
              <a:rPr dirty="0" sz="900" spc="15">
                <a:latin typeface="Tahoma"/>
                <a:cs typeface="Tahoma"/>
              </a:rPr>
              <a:t>oria</a:t>
            </a:r>
            <a:r>
              <a:rPr dirty="0" sz="900">
                <a:latin typeface="Tahoma"/>
                <a:cs typeface="Tahoma"/>
              </a:rPr>
              <a:t> </a:t>
            </a:r>
            <a:r>
              <a:rPr dirty="0" sz="900" spc="-125">
                <a:latin typeface="Tahoma"/>
                <a:cs typeface="Tahoma"/>
              </a:rPr>
              <a:t> </a:t>
            </a:r>
            <a:r>
              <a:rPr dirty="0" sz="900" spc="20">
                <a:latin typeface="Tahoma"/>
                <a:cs typeface="Tahoma"/>
              </a:rPr>
              <a:t>Cultu</a:t>
            </a:r>
            <a:r>
              <a:rPr dirty="0" sz="900" spc="5">
                <a:latin typeface="Tahoma"/>
                <a:cs typeface="Tahoma"/>
              </a:rPr>
              <a:t>r</a:t>
            </a:r>
            <a:r>
              <a:rPr dirty="0" sz="900">
                <a:latin typeface="Tahoma"/>
                <a:cs typeface="Tahoma"/>
              </a:rPr>
              <a:t>a </a:t>
            </a:r>
            <a:r>
              <a:rPr dirty="0" sz="900" spc="-125">
                <a:latin typeface="Tahoma"/>
                <a:cs typeface="Tahoma"/>
              </a:rPr>
              <a:t> </a:t>
            </a:r>
            <a:r>
              <a:rPr dirty="0" sz="900" spc="10">
                <a:latin typeface="Tahoma"/>
                <a:cs typeface="Tahoma"/>
              </a:rPr>
              <a:t>Civil</a:t>
            </a:r>
            <a:r>
              <a:rPr dirty="0" sz="900" spc="5">
                <a:latin typeface="Tahoma"/>
                <a:cs typeface="Tahoma"/>
              </a:rPr>
              <a:t>t</a:t>
            </a:r>
            <a:r>
              <a:rPr dirty="0" sz="900">
                <a:latin typeface="Tahoma"/>
                <a:cs typeface="Tahoma"/>
              </a:rPr>
              <a:t>à </a:t>
            </a:r>
            <a:r>
              <a:rPr dirty="0" sz="900" spc="-125">
                <a:latin typeface="Tahoma"/>
                <a:cs typeface="Tahoma"/>
              </a:rPr>
              <a:t> </a:t>
            </a:r>
            <a:r>
              <a:rPr dirty="0" sz="900" spc="20">
                <a:latin typeface="Tahoma"/>
                <a:cs typeface="Tahoma"/>
              </a:rPr>
              <a:t>p</a:t>
            </a:r>
            <a:r>
              <a:rPr dirty="0" sz="900" spc="-15">
                <a:latin typeface="Tahoma"/>
                <a:cs typeface="Tahoma"/>
              </a:rPr>
              <a:t>r</a:t>
            </a:r>
            <a:r>
              <a:rPr dirty="0" sz="900" spc="5">
                <a:latin typeface="Tahoma"/>
                <a:cs typeface="Tahoma"/>
              </a:rPr>
              <a:t>esen</a:t>
            </a:r>
            <a:r>
              <a:rPr dirty="0" sz="900">
                <a:latin typeface="Tahoma"/>
                <a:cs typeface="Tahoma"/>
              </a:rPr>
              <a:t>t</a:t>
            </a:r>
            <a:r>
              <a:rPr dirty="0" sz="900" spc="-5">
                <a:latin typeface="Tahoma"/>
                <a:cs typeface="Tahoma"/>
              </a:rPr>
              <a:t>ano</a:t>
            </a:r>
            <a:r>
              <a:rPr dirty="0" sz="900">
                <a:latin typeface="Tahoma"/>
                <a:cs typeface="Tahoma"/>
              </a:rPr>
              <a:t> </a:t>
            </a:r>
            <a:r>
              <a:rPr dirty="0" sz="900" spc="-125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l</a:t>
            </a:r>
            <a:r>
              <a:rPr dirty="0" sz="900" spc="15">
                <a:latin typeface="Tahoma"/>
                <a:cs typeface="Tahoma"/>
              </a:rPr>
              <a:t>’app</a:t>
            </a:r>
            <a:r>
              <a:rPr dirty="0" sz="900" spc="-20">
                <a:latin typeface="Tahoma"/>
                <a:cs typeface="Tahoma"/>
              </a:rPr>
              <a:t>r</a:t>
            </a:r>
            <a:r>
              <a:rPr dirty="0" sz="900">
                <a:latin typeface="Tahoma"/>
                <a:cs typeface="Tahoma"/>
              </a:rPr>
              <a:t>o</a:t>
            </a:r>
            <a:r>
              <a:rPr dirty="0" sz="900" spc="-15">
                <a:latin typeface="Tahoma"/>
                <a:cs typeface="Tahoma"/>
              </a:rPr>
              <a:t>c</a:t>
            </a:r>
            <a:r>
              <a:rPr dirty="0" sz="900" spc="10">
                <a:latin typeface="Tahoma"/>
                <a:cs typeface="Tahoma"/>
              </a:rPr>
              <a:t>cio</a:t>
            </a:r>
            <a:r>
              <a:rPr dirty="0" sz="900" spc="5">
                <a:latin typeface="Tahoma"/>
                <a:cs typeface="Tahoma"/>
              </a:rPr>
              <a:t> </a:t>
            </a:r>
            <a:r>
              <a:rPr dirty="0" sz="900" spc="15">
                <a:latin typeface="Tahoma"/>
                <a:cs typeface="Tahoma"/>
              </a:rPr>
              <a:t>multidisciplina</a:t>
            </a:r>
            <a:r>
              <a:rPr dirty="0" sz="900" spc="-15">
                <a:latin typeface="Tahoma"/>
                <a:cs typeface="Tahoma"/>
              </a:rPr>
              <a:t>r</a:t>
            </a:r>
            <a:r>
              <a:rPr dirty="0" sz="900">
                <a:latin typeface="Tahoma"/>
                <a:cs typeface="Tahoma"/>
              </a:rPr>
              <a:t>e </a:t>
            </a:r>
            <a:r>
              <a:rPr dirty="0" sz="900" spc="-90">
                <a:latin typeface="Tahoma"/>
                <a:cs typeface="Tahoma"/>
              </a:rPr>
              <a:t> </a:t>
            </a:r>
            <a:r>
              <a:rPr dirty="0" sz="900" spc="25">
                <a:latin typeface="Tahoma"/>
                <a:cs typeface="Tahoma"/>
              </a:rPr>
              <a:t>al</a:t>
            </a:r>
            <a:r>
              <a:rPr dirty="0" sz="900">
                <a:latin typeface="Tahoma"/>
                <a:cs typeface="Tahoma"/>
              </a:rPr>
              <a:t> </a:t>
            </a:r>
            <a:r>
              <a:rPr dirty="0" sz="900" spc="-90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mondo </a:t>
            </a:r>
            <a:r>
              <a:rPr dirty="0" sz="900" spc="-90">
                <a:latin typeface="Tahoma"/>
                <a:cs typeface="Tahoma"/>
              </a:rPr>
              <a:t> </a:t>
            </a:r>
            <a:r>
              <a:rPr dirty="0" sz="900" spc="5">
                <a:latin typeface="Tahoma"/>
                <a:cs typeface="Tahoma"/>
              </a:rPr>
              <a:t>anti</a:t>
            </a:r>
            <a:r>
              <a:rPr dirty="0" sz="900" spc="-10">
                <a:latin typeface="Tahoma"/>
                <a:cs typeface="Tahoma"/>
              </a:rPr>
              <a:t>c</a:t>
            </a:r>
            <a:r>
              <a:rPr dirty="0" sz="900" spc="-15">
                <a:latin typeface="Tahoma"/>
                <a:cs typeface="Tahoma"/>
              </a:rPr>
              <a:t>o</a:t>
            </a:r>
            <a:r>
              <a:rPr dirty="0" sz="900">
                <a:latin typeface="Tahoma"/>
                <a:cs typeface="Tahoma"/>
              </a:rPr>
              <a:t> </a:t>
            </a:r>
            <a:r>
              <a:rPr dirty="0" sz="900" spc="-90">
                <a:latin typeface="Tahoma"/>
                <a:cs typeface="Tahoma"/>
              </a:rPr>
              <a:t> </a:t>
            </a:r>
            <a:r>
              <a:rPr dirty="0" sz="900" spc="5">
                <a:latin typeface="Tahoma"/>
                <a:cs typeface="Tahoma"/>
              </a:rPr>
              <a:t>par</a:t>
            </a:r>
            <a:r>
              <a:rPr dirty="0" sz="900">
                <a:latin typeface="Tahoma"/>
                <a:cs typeface="Tahoma"/>
              </a:rPr>
              <a:t>t</a:t>
            </a:r>
            <a:r>
              <a:rPr dirty="0" sz="900" spc="-5">
                <a:latin typeface="Tahoma"/>
                <a:cs typeface="Tahoma"/>
              </a:rPr>
              <a:t>endo</a:t>
            </a:r>
            <a:r>
              <a:rPr dirty="0" sz="900">
                <a:latin typeface="Tahoma"/>
                <a:cs typeface="Tahoma"/>
              </a:rPr>
              <a:t> </a:t>
            </a:r>
            <a:r>
              <a:rPr dirty="0" sz="900" spc="-90">
                <a:latin typeface="Tahoma"/>
                <a:cs typeface="Tahoma"/>
              </a:rPr>
              <a:t> </a:t>
            </a:r>
            <a:r>
              <a:rPr dirty="0" sz="900" spc="10">
                <a:latin typeface="Tahoma"/>
                <a:cs typeface="Tahoma"/>
              </a:rPr>
              <a:t>dagli</a:t>
            </a:r>
            <a:r>
              <a:rPr dirty="0" sz="900">
                <a:latin typeface="Tahoma"/>
                <a:cs typeface="Tahoma"/>
              </a:rPr>
              <a:t> </a:t>
            </a:r>
            <a:r>
              <a:rPr dirty="0" sz="900" spc="-90">
                <a:latin typeface="Tahoma"/>
                <a:cs typeface="Tahoma"/>
              </a:rPr>
              <a:t> </a:t>
            </a:r>
            <a:r>
              <a:rPr dirty="0" sz="900" spc="-5">
                <a:latin typeface="Tahoma"/>
                <a:cs typeface="Tahoma"/>
              </a:rPr>
              <a:t>oggetti</a:t>
            </a:r>
            <a:r>
              <a:rPr dirty="0" sz="900">
                <a:latin typeface="Tahoma"/>
                <a:cs typeface="Tahoma"/>
              </a:rPr>
              <a:t> </a:t>
            </a:r>
            <a:r>
              <a:rPr dirty="0" sz="900" spc="-90">
                <a:latin typeface="Tahoma"/>
                <a:cs typeface="Tahoma"/>
              </a:rPr>
              <a:t> </a:t>
            </a:r>
            <a:r>
              <a:rPr dirty="0" sz="900" spc="-20">
                <a:latin typeface="Tahoma"/>
                <a:cs typeface="Tahoma"/>
              </a:rPr>
              <a:t>(in</a:t>
            </a:r>
            <a:r>
              <a:rPr dirty="0" sz="900" spc="-15">
                <a:latin typeface="Tahoma"/>
                <a:cs typeface="Tahoma"/>
              </a:rPr>
              <a:t> </a:t>
            </a:r>
            <a:r>
              <a:rPr dirty="0" sz="900" spc="5">
                <a:latin typeface="Tahoma"/>
                <a:cs typeface="Tahoma"/>
              </a:rPr>
              <a:t>que</a:t>
            </a:r>
            <a:r>
              <a:rPr dirty="0" sz="900" spc="-5">
                <a:latin typeface="Tahoma"/>
                <a:cs typeface="Tahoma"/>
              </a:rPr>
              <a:t>s</a:t>
            </a:r>
            <a:r>
              <a:rPr dirty="0" sz="900" spc="-10">
                <a:latin typeface="Tahoma"/>
                <a:cs typeface="Tahoma"/>
              </a:rPr>
              <a:t>t</a:t>
            </a:r>
            <a:r>
              <a:rPr dirty="0" sz="900" spc="-15">
                <a:latin typeface="Tahoma"/>
                <a:cs typeface="Tahoma"/>
              </a:rPr>
              <a:t>o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15">
                <a:latin typeface="Tahoma"/>
                <a:cs typeface="Tahoma"/>
              </a:rPr>
              <a:t>c</a:t>
            </a:r>
            <a:r>
              <a:rPr dirty="0" sz="900" spc="5">
                <a:latin typeface="Tahoma"/>
                <a:cs typeface="Tahoma"/>
              </a:rPr>
              <a:t>aso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20">
                <a:latin typeface="Tahoma"/>
                <a:cs typeface="Tahoma"/>
              </a:rPr>
              <a:t>r</a:t>
            </a:r>
            <a:r>
              <a:rPr dirty="0" sz="900" spc="20">
                <a:latin typeface="Tahoma"/>
                <a:cs typeface="Tahoma"/>
              </a:rPr>
              <a:t>e</a:t>
            </a:r>
            <a:r>
              <a:rPr dirty="0" sz="900" spc="10">
                <a:latin typeface="Tahoma"/>
                <a:cs typeface="Tahoma"/>
              </a:rPr>
              <a:t>s</a:t>
            </a:r>
            <a:r>
              <a:rPr dirty="0" sz="900" spc="5">
                <a:latin typeface="Tahoma"/>
                <a:cs typeface="Tahoma"/>
              </a:rPr>
              <a:t>ti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-10">
                <a:latin typeface="Tahoma"/>
                <a:cs typeface="Tahoma"/>
              </a:rPr>
              <a:t>umani).</a:t>
            </a:r>
            <a:endParaRPr sz="900">
              <a:latin typeface="Tahoma"/>
              <a:cs typeface="Tahoma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900" spc="25">
                <a:latin typeface="Tahoma"/>
                <a:cs typeface="Tahoma"/>
              </a:rPr>
              <a:t>Sul</a:t>
            </a:r>
            <a:r>
              <a:rPr dirty="0" sz="900" spc="-75">
                <a:latin typeface="Tahoma"/>
                <a:cs typeface="Tahoma"/>
              </a:rPr>
              <a:t> </a:t>
            </a:r>
            <a:r>
              <a:rPr dirty="0" sz="900" spc="-10">
                <a:latin typeface="Tahoma"/>
                <a:cs typeface="Tahoma"/>
              </a:rPr>
              <a:t>t</a:t>
            </a:r>
            <a:r>
              <a:rPr dirty="0" sz="900" spc="-25">
                <a:latin typeface="Tahoma"/>
                <a:cs typeface="Tahoma"/>
              </a:rPr>
              <a:t>a</a:t>
            </a:r>
            <a:r>
              <a:rPr dirty="0" sz="900" spc="-35">
                <a:latin typeface="Tahoma"/>
                <a:cs typeface="Tahoma"/>
              </a:rPr>
              <a:t>v</a:t>
            </a:r>
            <a:r>
              <a:rPr dirty="0" sz="900" spc="25">
                <a:latin typeface="Tahoma"/>
                <a:cs typeface="Tahoma"/>
              </a:rPr>
              <a:t>o</a:t>
            </a:r>
            <a:r>
              <a:rPr dirty="0" sz="900">
                <a:latin typeface="Tahoma"/>
                <a:cs typeface="Tahoma"/>
              </a:rPr>
              <a:t>l</a:t>
            </a:r>
            <a:r>
              <a:rPr dirty="0" sz="900" spc="-15">
                <a:latin typeface="Tahoma"/>
                <a:cs typeface="Tahoma"/>
              </a:rPr>
              <a:t>o</a:t>
            </a:r>
            <a:r>
              <a:rPr dirty="0" sz="900" spc="-75">
                <a:latin typeface="Tahoma"/>
                <a:cs typeface="Tahoma"/>
              </a:rPr>
              <a:t> </a:t>
            </a:r>
            <a:r>
              <a:rPr dirty="0" sz="900" spc="20">
                <a:latin typeface="Tahoma"/>
                <a:cs typeface="Tahoma"/>
              </a:rPr>
              <a:t>ci</a:t>
            </a:r>
            <a:r>
              <a:rPr dirty="0" sz="900" spc="-75">
                <a:latin typeface="Tahoma"/>
                <a:cs typeface="Tahoma"/>
              </a:rPr>
              <a:t> </a:t>
            </a:r>
            <a:r>
              <a:rPr dirty="0" sz="900" spc="35">
                <a:latin typeface="Tahoma"/>
                <a:cs typeface="Tahoma"/>
              </a:rPr>
              <a:t>sa</a:t>
            </a:r>
            <a:r>
              <a:rPr dirty="0" sz="900" spc="15">
                <a:latin typeface="Tahoma"/>
                <a:cs typeface="Tahoma"/>
              </a:rPr>
              <a:t>r</a:t>
            </a:r>
            <a:r>
              <a:rPr dirty="0" sz="900" spc="-5">
                <a:latin typeface="Tahoma"/>
                <a:cs typeface="Tahoma"/>
              </a:rPr>
              <a:t>anno</a:t>
            </a:r>
            <a:r>
              <a:rPr dirty="0" sz="900" spc="-75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due</a:t>
            </a:r>
            <a:r>
              <a:rPr dirty="0" sz="900" spc="-75">
                <a:latin typeface="Tahoma"/>
                <a:cs typeface="Tahoma"/>
              </a:rPr>
              <a:t> </a:t>
            </a:r>
            <a:r>
              <a:rPr dirty="0" sz="900" spc="5">
                <a:latin typeface="Tahoma"/>
                <a:cs typeface="Tahoma"/>
              </a:rPr>
              <a:t>porzioni</a:t>
            </a:r>
            <a:r>
              <a:rPr dirty="0" sz="900" spc="-75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di</a:t>
            </a:r>
            <a:r>
              <a:rPr dirty="0" sz="900" spc="-75">
                <a:latin typeface="Tahoma"/>
                <a:cs typeface="Tahoma"/>
              </a:rPr>
              <a:t> </a:t>
            </a:r>
            <a:r>
              <a:rPr dirty="0" sz="900" spc="20">
                <a:latin typeface="Tahoma"/>
                <a:cs typeface="Tahoma"/>
              </a:rPr>
              <a:t>r</a:t>
            </a:r>
            <a:r>
              <a:rPr dirty="0" sz="900" spc="20">
                <a:latin typeface="Tahoma"/>
                <a:cs typeface="Tahoma"/>
              </a:rPr>
              <a:t>e</a:t>
            </a:r>
            <a:r>
              <a:rPr dirty="0" sz="900" spc="10">
                <a:latin typeface="Tahoma"/>
                <a:cs typeface="Tahoma"/>
              </a:rPr>
              <a:t>s</a:t>
            </a:r>
            <a:r>
              <a:rPr dirty="0" sz="900" spc="5">
                <a:latin typeface="Tahoma"/>
                <a:cs typeface="Tahoma"/>
              </a:rPr>
              <a:t>ti</a:t>
            </a:r>
            <a:r>
              <a:rPr dirty="0" sz="900" spc="-75">
                <a:latin typeface="Tahoma"/>
                <a:cs typeface="Tahoma"/>
              </a:rPr>
              <a:t> </a:t>
            </a:r>
            <a:r>
              <a:rPr dirty="0" sz="900" spc="25">
                <a:latin typeface="Tahoma"/>
                <a:cs typeface="Tahoma"/>
              </a:rPr>
              <a:t>sche</a:t>
            </a:r>
            <a:r>
              <a:rPr dirty="0" sz="900">
                <a:latin typeface="Tahoma"/>
                <a:cs typeface="Tahoma"/>
              </a:rPr>
              <a:t>l</a:t>
            </a:r>
            <a:r>
              <a:rPr dirty="0" sz="900" spc="5">
                <a:latin typeface="Tahoma"/>
                <a:cs typeface="Tahoma"/>
              </a:rPr>
              <a:t>etrici:</a:t>
            </a:r>
            <a:r>
              <a:rPr dirty="0" sz="900" spc="-75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l</a:t>
            </a:r>
            <a:r>
              <a:rPr dirty="0" sz="900" spc="5">
                <a:latin typeface="Tahoma"/>
                <a:cs typeface="Tahoma"/>
              </a:rPr>
              <a:t>’uomo</a:t>
            </a:r>
            <a:r>
              <a:rPr dirty="0" sz="900" spc="-75">
                <a:latin typeface="Tahoma"/>
                <a:cs typeface="Tahoma"/>
              </a:rPr>
              <a:t> </a:t>
            </a:r>
            <a:r>
              <a:rPr dirty="0" sz="900" spc="15">
                <a:latin typeface="Tahoma"/>
                <a:cs typeface="Tahoma"/>
              </a:rPr>
              <a:t>del</a:t>
            </a:r>
            <a:r>
              <a:rPr dirty="0" sz="900" spc="10">
                <a:latin typeface="Tahoma"/>
                <a:cs typeface="Tahoma"/>
              </a:rPr>
              <a:t> </a:t>
            </a:r>
            <a:r>
              <a:rPr dirty="0" sz="900" spc="55">
                <a:latin typeface="Tahoma"/>
                <a:cs typeface="Tahoma"/>
              </a:rPr>
              <a:t>P</a:t>
            </a:r>
            <a:r>
              <a:rPr dirty="0" sz="900" spc="35">
                <a:latin typeface="Tahoma"/>
                <a:cs typeface="Tahoma"/>
              </a:rPr>
              <a:t>a</a:t>
            </a:r>
            <a:r>
              <a:rPr dirty="0" sz="900" spc="5">
                <a:latin typeface="Tahoma"/>
                <a:cs typeface="Tahoma"/>
              </a:rPr>
              <a:t>l</a:t>
            </a:r>
            <a:r>
              <a:rPr dirty="0" sz="900" spc="15">
                <a:latin typeface="Tahoma"/>
                <a:cs typeface="Tahoma"/>
              </a:rPr>
              <a:t>eoliti</a:t>
            </a:r>
            <a:r>
              <a:rPr dirty="0" sz="900" spc="5">
                <a:latin typeface="Tahoma"/>
                <a:cs typeface="Tahoma"/>
              </a:rPr>
              <a:t>c</a:t>
            </a:r>
            <a:r>
              <a:rPr dirty="0" sz="900" spc="-15">
                <a:latin typeface="Tahoma"/>
                <a:cs typeface="Tahoma"/>
              </a:rPr>
              <a:t>o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e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45">
                <a:latin typeface="Tahoma"/>
                <a:cs typeface="Tahoma"/>
              </a:rPr>
              <a:t>l</a:t>
            </a:r>
            <a:r>
              <a:rPr dirty="0" sz="900">
                <a:latin typeface="Tahoma"/>
                <a:cs typeface="Tahoma"/>
              </a:rPr>
              <a:t>e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20">
                <a:latin typeface="Tahoma"/>
                <a:cs typeface="Tahoma"/>
              </a:rPr>
              <a:t>r</a:t>
            </a:r>
            <a:r>
              <a:rPr dirty="0" sz="900" spc="10">
                <a:latin typeface="Tahoma"/>
                <a:cs typeface="Tahoma"/>
              </a:rPr>
              <a:t>eliquie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di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un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-5">
                <a:latin typeface="Tahoma"/>
                <a:cs typeface="Tahoma"/>
              </a:rPr>
              <a:t>bea</a:t>
            </a:r>
            <a:r>
              <a:rPr dirty="0" sz="900" spc="-10">
                <a:latin typeface="Tahoma"/>
                <a:cs typeface="Tahoma"/>
              </a:rPr>
              <a:t>t</a:t>
            </a:r>
            <a:r>
              <a:rPr dirty="0" sz="900" spc="-25">
                <a:latin typeface="Tahoma"/>
                <a:cs typeface="Tahoma"/>
              </a:rPr>
              <a:t>o.</a:t>
            </a:r>
            <a:endParaRPr sz="900">
              <a:latin typeface="Tahoma"/>
              <a:cs typeface="Tahoma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900" spc="20">
                <a:latin typeface="Tahoma"/>
                <a:cs typeface="Tahoma"/>
              </a:rPr>
              <a:t>Si</a:t>
            </a:r>
            <a:r>
              <a:rPr dirty="0" sz="900" spc="20">
                <a:latin typeface="Tahoma"/>
                <a:cs typeface="Tahoma"/>
              </a:rPr>
              <a:t> </a:t>
            </a:r>
            <a:r>
              <a:rPr dirty="0" sz="900" spc="-50">
                <a:latin typeface="Tahoma"/>
                <a:cs typeface="Tahoma"/>
              </a:rPr>
              <a:t> </a:t>
            </a:r>
            <a:r>
              <a:rPr dirty="0" sz="900" spc="15">
                <a:latin typeface="Tahoma"/>
                <a:cs typeface="Tahoma"/>
              </a:rPr>
              <a:t>al</a:t>
            </a:r>
            <a:r>
              <a:rPr dirty="0" sz="900" spc="10">
                <a:latin typeface="Tahoma"/>
                <a:cs typeface="Tahoma"/>
              </a:rPr>
              <a:t>t</a:t>
            </a:r>
            <a:r>
              <a:rPr dirty="0" sz="900" spc="20">
                <a:latin typeface="Tahoma"/>
                <a:cs typeface="Tahoma"/>
              </a:rPr>
              <a:t>erne</a:t>
            </a:r>
            <a:r>
              <a:rPr dirty="0" sz="900" spc="5">
                <a:latin typeface="Tahoma"/>
                <a:cs typeface="Tahoma"/>
              </a:rPr>
              <a:t>r</a:t>
            </a:r>
            <a:r>
              <a:rPr dirty="0" sz="900" spc="-5">
                <a:latin typeface="Tahoma"/>
                <a:cs typeface="Tahoma"/>
              </a:rPr>
              <a:t>anno</a:t>
            </a:r>
            <a:r>
              <a:rPr dirty="0" sz="900">
                <a:latin typeface="Tahoma"/>
                <a:cs typeface="Tahoma"/>
              </a:rPr>
              <a:t> </a:t>
            </a:r>
            <a:r>
              <a:rPr dirty="0" sz="900" spc="-50">
                <a:latin typeface="Tahoma"/>
                <a:cs typeface="Tahoma"/>
              </a:rPr>
              <a:t> </a:t>
            </a:r>
            <a:r>
              <a:rPr dirty="0" sz="900" spc="25">
                <a:latin typeface="Tahoma"/>
                <a:cs typeface="Tahoma"/>
              </a:rPr>
              <a:t>al</a:t>
            </a:r>
            <a:r>
              <a:rPr dirty="0" sz="900">
                <a:latin typeface="Tahoma"/>
                <a:cs typeface="Tahoma"/>
              </a:rPr>
              <a:t> </a:t>
            </a:r>
            <a:r>
              <a:rPr dirty="0" sz="900" spc="-50">
                <a:latin typeface="Tahoma"/>
                <a:cs typeface="Tahoma"/>
              </a:rPr>
              <a:t> </a:t>
            </a:r>
            <a:r>
              <a:rPr dirty="0" sz="900" spc="5">
                <a:latin typeface="Tahoma"/>
                <a:cs typeface="Tahoma"/>
              </a:rPr>
              <a:t>c</a:t>
            </a:r>
            <a:r>
              <a:rPr dirty="0" sz="900" spc="5">
                <a:latin typeface="Tahoma"/>
                <a:cs typeface="Tahoma"/>
              </a:rPr>
              <a:t>ommen</a:t>
            </a:r>
            <a:r>
              <a:rPr dirty="0" sz="900" spc="-5">
                <a:latin typeface="Tahoma"/>
                <a:cs typeface="Tahoma"/>
              </a:rPr>
              <a:t>t</a:t>
            </a:r>
            <a:r>
              <a:rPr dirty="0" sz="900" spc="-15">
                <a:latin typeface="Tahoma"/>
                <a:cs typeface="Tahoma"/>
              </a:rPr>
              <a:t>o</a:t>
            </a:r>
            <a:r>
              <a:rPr dirty="0" sz="900">
                <a:latin typeface="Tahoma"/>
                <a:cs typeface="Tahoma"/>
              </a:rPr>
              <a:t> </a:t>
            </a:r>
            <a:r>
              <a:rPr dirty="0" sz="900" spc="-50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dei</a:t>
            </a:r>
            <a:r>
              <a:rPr dirty="0" sz="900">
                <a:latin typeface="Tahoma"/>
                <a:cs typeface="Tahoma"/>
              </a:rPr>
              <a:t> </a:t>
            </a:r>
            <a:r>
              <a:rPr dirty="0" sz="900" spc="-50">
                <a:latin typeface="Tahoma"/>
                <a:cs typeface="Tahoma"/>
              </a:rPr>
              <a:t> </a:t>
            </a:r>
            <a:r>
              <a:rPr dirty="0" sz="900" spc="20">
                <a:latin typeface="Tahoma"/>
                <a:cs typeface="Tahoma"/>
              </a:rPr>
              <a:t>r</a:t>
            </a:r>
            <a:r>
              <a:rPr dirty="0" sz="900" spc="20">
                <a:latin typeface="Tahoma"/>
                <a:cs typeface="Tahoma"/>
              </a:rPr>
              <a:t>e</a:t>
            </a:r>
            <a:r>
              <a:rPr dirty="0" sz="900" spc="10">
                <a:latin typeface="Tahoma"/>
                <a:cs typeface="Tahoma"/>
              </a:rPr>
              <a:t>s</a:t>
            </a:r>
            <a:r>
              <a:rPr dirty="0" sz="900" spc="5">
                <a:latin typeface="Tahoma"/>
                <a:cs typeface="Tahoma"/>
              </a:rPr>
              <a:t>ti</a:t>
            </a:r>
            <a:r>
              <a:rPr dirty="0" sz="900">
                <a:latin typeface="Tahoma"/>
                <a:cs typeface="Tahoma"/>
              </a:rPr>
              <a:t> </a:t>
            </a:r>
            <a:r>
              <a:rPr dirty="0" sz="900" spc="-50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un </a:t>
            </a:r>
            <a:r>
              <a:rPr dirty="0" sz="900" spc="-50">
                <a:latin typeface="Tahoma"/>
                <a:cs typeface="Tahoma"/>
              </a:rPr>
              <a:t> </a:t>
            </a:r>
            <a:r>
              <a:rPr dirty="0" sz="900" spc="30">
                <a:latin typeface="Tahoma"/>
                <a:cs typeface="Tahoma"/>
              </a:rPr>
              <a:t>a</a:t>
            </a:r>
            <a:r>
              <a:rPr dirty="0" sz="900" spc="-10">
                <a:latin typeface="Tahoma"/>
                <a:cs typeface="Tahoma"/>
              </a:rPr>
              <a:t>r</a:t>
            </a:r>
            <a:r>
              <a:rPr dirty="0" sz="900" spc="10">
                <a:latin typeface="Tahoma"/>
                <a:cs typeface="Tahoma"/>
              </a:rPr>
              <a:t>cheo</a:t>
            </a:r>
            <a:r>
              <a:rPr dirty="0" sz="900" spc="-5">
                <a:latin typeface="Tahoma"/>
                <a:cs typeface="Tahoma"/>
              </a:rPr>
              <a:t>l</a:t>
            </a:r>
            <a:r>
              <a:rPr dirty="0" sz="900" spc="-20">
                <a:latin typeface="Tahoma"/>
                <a:cs typeface="Tahoma"/>
              </a:rPr>
              <a:t>ogo,</a:t>
            </a:r>
            <a:r>
              <a:rPr dirty="0" sz="900">
                <a:latin typeface="Tahoma"/>
                <a:cs typeface="Tahoma"/>
              </a:rPr>
              <a:t> </a:t>
            </a:r>
            <a:r>
              <a:rPr dirty="0" sz="900" spc="-50">
                <a:latin typeface="Tahoma"/>
                <a:cs typeface="Tahoma"/>
              </a:rPr>
              <a:t> </a:t>
            </a:r>
            <a:r>
              <a:rPr dirty="0" sz="900" spc="-5">
                <a:latin typeface="Tahoma"/>
                <a:cs typeface="Tahoma"/>
              </a:rPr>
              <a:t>uno</a:t>
            </a:r>
            <a:r>
              <a:rPr dirty="0" sz="900" spc="-5">
                <a:latin typeface="Tahoma"/>
                <a:cs typeface="Tahoma"/>
              </a:rPr>
              <a:t> </a:t>
            </a:r>
            <a:r>
              <a:rPr dirty="0" sz="900" spc="30">
                <a:latin typeface="Tahoma"/>
                <a:cs typeface="Tahoma"/>
              </a:rPr>
              <a:t>s</a:t>
            </a:r>
            <a:r>
              <a:rPr dirty="0" sz="900" spc="-10">
                <a:latin typeface="Tahoma"/>
                <a:cs typeface="Tahoma"/>
              </a:rPr>
              <a:t>t</a:t>
            </a:r>
            <a:r>
              <a:rPr dirty="0" sz="900" spc="20">
                <a:latin typeface="Tahoma"/>
                <a:cs typeface="Tahoma"/>
              </a:rPr>
              <a:t>ori</a:t>
            </a:r>
            <a:r>
              <a:rPr dirty="0" sz="900" spc="5">
                <a:latin typeface="Tahoma"/>
                <a:cs typeface="Tahoma"/>
              </a:rPr>
              <a:t>c</a:t>
            </a:r>
            <a:r>
              <a:rPr dirty="0" sz="900" spc="-15">
                <a:latin typeface="Tahoma"/>
                <a:cs typeface="Tahoma"/>
              </a:rPr>
              <a:t>o</a:t>
            </a:r>
            <a:r>
              <a:rPr dirty="0" sz="900" spc="45">
                <a:latin typeface="Tahoma"/>
                <a:cs typeface="Tahoma"/>
              </a:rPr>
              <a:t> </a:t>
            </a:r>
            <a:r>
              <a:rPr dirty="0" sz="900" spc="30">
                <a:latin typeface="Tahoma"/>
                <a:cs typeface="Tahoma"/>
              </a:rPr>
              <a:t>del</a:t>
            </a:r>
            <a:r>
              <a:rPr dirty="0" sz="900" spc="-40">
                <a:latin typeface="Tahoma"/>
                <a:cs typeface="Tahoma"/>
              </a:rPr>
              <a:t>l</a:t>
            </a:r>
            <a:r>
              <a:rPr dirty="0" sz="900" spc="20">
                <a:latin typeface="Tahoma"/>
                <a:cs typeface="Tahoma"/>
              </a:rPr>
              <a:t>’ar</a:t>
            </a:r>
            <a:r>
              <a:rPr dirty="0" sz="900" spc="15">
                <a:latin typeface="Tahoma"/>
                <a:cs typeface="Tahoma"/>
              </a:rPr>
              <a:t>t</a:t>
            </a:r>
            <a:r>
              <a:rPr dirty="0" sz="900" spc="-20">
                <a:latin typeface="Tahoma"/>
                <a:cs typeface="Tahoma"/>
              </a:rPr>
              <a:t>e,</a:t>
            </a:r>
            <a:r>
              <a:rPr dirty="0" sz="900" spc="45">
                <a:latin typeface="Tahoma"/>
                <a:cs typeface="Tahoma"/>
              </a:rPr>
              <a:t> </a:t>
            </a:r>
            <a:r>
              <a:rPr dirty="0" sz="900" spc="-5">
                <a:latin typeface="Tahoma"/>
                <a:cs typeface="Tahoma"/>
              </a:rPr>
              <a:t>uno</a:t>
            </a:r>
            <a:r>
              <a:rPr dirty="0" sz="900" spc="45">
                <a:latin typeface="Tahoma"/>
                <a:cs typeface="Tahoma"/>
              </a:rPr>
              <a:t> </a:t>
            </a:r>
            <a:r>
              <a:rPr dirty="0" sz="900" spc="30">
                <a:latin typeface="Tahoma"/>
                <a:cs typeface="Tahoma"/>
              </a:rPr>
              <a:t>s</a:t>
            </a:r>
            <a:r>
              <a:rPr dirty="0" sz="900" spc="-10">
                <a:latin typeface="Tahoma"/>
                <a:cs typeface="Tahoma"/>
              </a:rPr>
              <a:t>t</a:t>
            </a:r>
            <a:r>
              <a:rPr dirty="0" sz="900" spc="20">
                <a:latin typeface="Tahoma"/>
                <a:cs typeface="Tahoma"/>
              </a:rPr>
              <a:t>ori</a:t>
            </a:r>
            <a:r>
              <a:rPr dirty="0" sz="900" spc="5">
                <a:latin typeface="Tahoma"/>
                <a:cs typeface="Tahoma"/>
              </a:rPr>
              <a:t>c</a:t>
            </a:r>
            <a:r>
              <a:rPr dirty="0" sz="900" spc="-15">
                <a:latin typeface="Tahoma"/>
                <a:cs typeface="Tahoma"/>
              </a:rPr>
              <a:t>o</a:t>
            </a:r>
            <a:r>
              <a:rPr dirty="0" sz="900" spc="45">
                <a:latin typeface="Tahoma"/>
                <a:cs typeface="Tahoma"/>
              </a:rPr>
              <a:t> </a:t>
            </a:r>
            <a:r>
              <a:rPr dirty="0" sz="900" spc="15">
                <a:latin typeface="Tahoma"/>
                <a:cs typeface="Tahoma"/>
              </a:rPr>
              <a:t>del</a:t>
            </a:r>
            <a:r>
              <a:rPr dirty="0" sz="900" spc="45">
                <a:latin typeface="Tahoma"/>
                <a:cs typeface="Tahoma"/>
              </a:rPr>
              <a:t> </a:t>
            </a:r>
            <a:r>
              <a:rPr dirty="0" sz="900" spc="30">
                <a:latin typeface="Tahoma"/>
                <a:cs typeface="Tahoma"/>
              </a:rPr>
              <a:t>cri</a:t>
            </a:r>
            <a:r>
              <a:rPr dirty="0" sz="900" spc="30">
                <a:latin typeface="Tahoma"/>
                <a:cs typeface="Tahoma"/>
              </a:rPr>
              <a:t>s</a:t>
            </a:r>
            <a:r>
              <a:rPr dirty="0" sz="900">
                <a:latin typeface="Tahoma"/>
                <a:cs typeface="Tahoma"/>
              </a:rPr>
              <a:t>tianesimo,</a:t>
            </a:r>
            <a:r>
              <a:rPr dirty="0" sz="900" spc="45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un</a:t>
            </a:r>
            <a:r>
              <a:rPr dirty="0" sz="900" spc="45">
                <a:latin typeface="Tahoma"/>
                <a:cs typeface="Tahoma"/>
              </a:rPr>
              <a:t> </a:t>
            </a:r>
            <a:r>
              <a:rPr dirty="0" sz="900" spc="20">
                <a:latin typeface="Tahoma"/>
                <a:cs typeface="Tahoma"/>
              </a:rPr>
              <a:t>musi</a:t>
            </a:r>
            <a:r>
              <a:rPr dirty="0" sz="900" spc="5">
                <a:latin typeface="Tahoma"/>
                <a:cs typeface="Tahoma"/>
              </a:rPr>
              <a:t>c</a:t>
            </a:r>
            <a:r>
              <a:rPr dirty="0" sz="900" spc="25">
                <a:latin typeface="Tahoma"/>
                <a:cs typeface="Tahoma"/>
              </a:rPr>
              <a:t>o</a:t>
            </a:r>
            <a:r>
              <a:rPr dirty="0" sz="900">
                <a:latin typeface="Tahoma"/>
                <a:cs typeface="Tahoma"/>
              </a:rPr>
              <a:t>l</a:t>
            </a:r>
            <a:r>
              <a:rPr dirty="0" sz="900" spc="-15">
                <a:latin typeface="Tahoma"/>
                <a:cs typeface="Tahoma"/>
              </a:rPr>
              <a:t>ogo</a:t>
            </a:r>
            <a:r>
              <a:rPr dirty="0" sz="900" spc="-10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e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un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5">
                <a:latin typeface="Tahoma"/>
                <a:cs typeface="Tahoma"/>
              </a:rPr>
              <a:t>i</a:t>
            </a:r>
            <a:r>
              <a:rPr dirty="0" sz="900">
                <a:latin typeface="Tahoma"/>
                <a:cs typeface="Tahoma"/>
              </a:rPr>
              <a:t>t</a:t>
            </a:r>
            <a:r>
              <a:rPr dirty="0" sz="900" spc="20">
                <a:latin typeface="Tahoma"/>
                <a:cs typeface="Tahoma"/>
              </a:rPr>
              <a:t>aliani</a:t>
            </a:r>
            <a:r>
              <a:rPr dirty="0" sz="900" spc="10">
                <a:latin typeface="Tahoma"/>
                <a:cs typeface="Tahoma"/>
              </a:rPr>
              <a:t>s</a:t>
            </a:r>
            <a:r>
              <a:rPr dirty="0" sz="900" spc="-10">
                <a:latin typeface="Tahoma"/>
                <a:cs typeface="Tahoma"/>
              </a:rPr>
              <a:t>t</a:t>
            </a:r>
            <a:r>
              <a:rPr dirty="0" sz="900" spc="-15">
                <a:latin typeface="Tahoma"/>
                <a:cs typeface="Tahoma"/>
              </a:rPr>
              <a:t>a.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67299" y="341890"/>
            <a:ext cx="3136900" cy="414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30">
                <a:latin typeface="Tahoma"/>
                <a:cs typeface="Tahoma"/>
              </a:rPr>
              <a:t>Dal</a:t>
            </a:r>
            <a:r>
              <a:rPr dirty="0" sz="900">
                <a:latin typeface="Tahoma"/>
                <a:cs typeface="Tahoma"/>
              </a:rPr>
              <a:t>l</a:t>
            </a:r>
            <a:r>
              <a:rPr dirty="0" sz="900">
                <a:latin typeface="Tahoma"/>
                <a:cs typeface="Tahoma"/>
              </a:rPr>
              <a:t>e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-30">
                <a:latin typeface="Tahoma"/>
                <a:cs typeface="Tahoma"/>
              </a:rPr>
              <a:t>18.00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55">
                <a:latin typeface="Tahoma"/>
                <a:cs typeface="Tahoma"/>
              </a:rPr>
              <a:t>-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20">
                <a:latin typeface="Tahoma"/>
                <a:cs typeface="Tahoma"/>
              </a:rPr>
              <a:t>F</a:t>
            </a:r>
            <a:r>
              <a:rPr dirty="0" sz="900" spc="-25">
                <a:latin typeface="Tahoma"/>
                <a:cs typeface="Tahoma"/>
              </a:rPr>
              <a:t>o</a:t>
            </a:r>
            <a:r>
              <a:rPr dirty="0" sz="900" spc="-60">
                <a:latin typeface="Tahoma"/>
                <a:cs typeface="Tahoma"/>
              </a:rPr>
              <a:t>y</a:t>
            </a:r>
            <a:r>
              <a:rPr dirty="0" sz="900" spc="25">
                <a:latin typeface="Tahoma"/>
                <a:cs typeface="Tahoma"/>
              </a:rPr>
              <a:t>er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55">
                <a:latin typeface="Tahoma"/>
                <a:cs typeface="Tahoma"/>
              </a:rPr>
              <a:t>P</a:t>
            </a:r>
            <a:r>
              <a:rPr dirty="0" sz="900" spc="10">
                <a:latin typeface="Tahoma"/>
                <a:cs typeface="Tahoma"/>
              </a:rPr>
              <a:t>alazzo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30">
                <a:latin typeface="Tahoma"/>
                <a:cs typeface="Tahoma"/>
              </a:rPr>
              <a:t>Cor</a:t>
            </a:r>
            <a:r>
              <a:rPr dirty="0" sz="900" spc="10">
                <a:latin typeface="Tahoma"/>
                <a:cs typeface="Tahoma"/>
              </a:rPr>
              <a:t>r</a:t>
            </a:r>
            <a:r>
              <a:rPr dirty="0" sz="900">
                <a:latin typeface="Tahoma"/>
                <a:cs typeface="Tahoma"/>
              </a:rPr>
              <a:t>adini,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-15">
                <a:latin typeface="Tahoma"/>
                <a:cs typeface="Tahoma"/>
              </a:rPr>
              <a:t>via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15">
                <a:latin typeface="Tahoma"/>
                <a:cs typeface="Tahoma"/>
              </a:rPr>
              <a:t>Mariani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-25">
                <a:latin typeface="Tahoma"/>
                <a:cs typeface="Tahoma"/>
              </a:rPr>
              <a:t>5</a:t>
            </a:r>
            <a:endParaRPr sz="9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900" spc="10" b="1">
                <a:latin typeface="Trebuchet MS"/>
                <a:cs typeface="Trebuchet MS"/>
              </a:rPr>
              <a:t>Desk</a:t>
            </a:r>
            <a:r>
              <a:rPr dirty="0" sz="900" spc="-65" b="1">
                <a:latin typeface="Trebuchet MS"/>
                <a:cs typeface="Trebuchet MS"/>
              </a:rPr>
              <a:t> </a:t>
            </a:r>
            <a:r>
              <a:rPr dirty="0" sz="900" spc="-25" b="1">
                <a:latin typeface="Trebuchet MS"/>
                <a:cs typeface="Trebuchet MS"/>
              </a:rPr>
              <a:t>in</a:t>
            </a:r>
            <a:r>
              <a:rPr dirty="0" sz="900" spc="-35" b="1">
                <a:latin typeface="Trebuchet MS"/>
                <a:cs typeface="Trebuchet MS"/>
              </a:rPr>
              <a:t>f</a:t>
            </a:r>
            <a:r>
              <a:rPr dirty="0" sz="900" spc="-15" b="1">
                <a:latin typeface="Trebuchet MS"/>
                <a:cs typeface="Trebuchet MS"/>
              </a:rPr>
              <a:t>ormativi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900" spc="5">
                <a:latin typeface="Tahoma"/>
                <a:cs typeface="Tahoma"/>
              </a:rPr>
              <a:t>A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25">
                <a:latin typeface="Tahoma"/>
                <a:cs typeface="Tahoma"/>
              </a:rPr>
              <a:t>cu</a:t>
            </a:r>
            <a:r>
              <a:rPr dirty="0" sz="900" spc="5">
                <a:latin typeface="Tahoma"/>
                <a:cs typeface="Tahoma"/>
              </a:rPr>
              <a:t>r</a:t>
            </a:r>
            <a:r>
              <a:rPr dirty="0" sz="900">
                <a:latin typeface="Tahoma"/>
                <a:cs typeface="Tahoma"/>
              </a:rPr>
              <a:t>a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di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35">
                <a:latin typeface="Tahoma"/>
                <a:cs typeface="Tahoma"/>
              </a:rPr>
              <a:t>URP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di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10">
                <a:latin typeface="Tahoma"/>
                <a:cs typeface="Tahoma"/>
              </a:rPr>
              <a:t>Campus,Eu</a:t>
            </a:r>
            <a:r>
              <a:rPr dirty="0" sz="900" spc="-25">
                <a:latin typeface="Tahoma"/>
                <a:cs typeface="Tahoma"/>
              </a:rPr>
              <a:t>r</a:t>
            </a:r>
            <a:r>
              <a:rPr dirty="0" sz="900" spc="-10">
                <a:latin typeface="Tahoma"/>
                <a:cs typeface="Tahoma"/>
              </a:rPr>
              <a:t>ope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20">
                <a:latin typeface="Tahoma"/>
                <a:cs typeface="Tahoma"/>
              </a:rPr>
              <a:t>Di</a:t>
            </a:r>
            <a:r>
              <a:rPr dirty="0" sz="900" spc="-15">
                <a:latin typeface="Tahoma"/>
                <a:cs typeface="Tahoma"/>
              </a:rPr>
              <a:t>r</a:t>
            </a:r>
            <a:r>
              <a:rPr dirty="0" sz="900" spc="5">
                <a:latin typeface="Tahoma"/>
                <a:cs typeface="Tahoma"/>
              </a:rPr>
              <a:t>ect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55">
                <a:latin typeface="Tahoma"/>
                <a:cs typeface="Tahoma"/>
              </a:rPr>
              <a:t>-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20">
                <a:latin typeface="Tahoma"/>
                <a:cs typeface="Tahoma"/>
              </a:rPr>
              <a:t>Pun</a:t>
            </a:r>
            <a:r>
              <a:rPr dirty="0" sz="900" spc="5">
                <a:latin typeface="Tahoma"/>
                <a:cs typeface="Tahoma"/>
              </a:rPr>
              <a:t>t</a:t>
            </a:r>
            <a:r>
              <a:rPr dirty="0" sz="900" spc="-15">
                <a:latin typeface="Tahoma"/>
                <a:cs typeface="Tahoma"/>
              </a:rPr>
              <a:t>o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35">
                <a:latin typeface="Tahoma"/>
                <a:cs typeface="Tahoma"/>
              </a:rPr>
              <a:t>Eu</a:t>
            </a:r>
            <a:r>
              <a:rPr dirty="0" sz="900" spc="-10">
                <a:latin typeface="Tahoma"/>
                <a:cs typeface="Tahoma"/>
              </a:rPr>
              <a:t>r</a:t>
            </a:r>
            <a:r>
              <a:rPr dirty="0" sz="900" spc="-20">
                <a:latin typeface="Tahoma"/>
                <a:cs typeface="Tahoma"/>
              </a:rPr>
              <a:t>opa,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25">
                <a:latin typeface="Tahoma"/>
                <a:cs typeface="Tahoma"/>
              </a:rPr>
              <a:t>A</a:t>
            </a:r>
            <a:r>
              <a:rPr dirty="0" sz="900" spc="10">
                <a:latin typeface="Tahoma"/>
                <a:cs typeface="Tahoma"/>
              </a:rPr>
              <a:t>s</a:t>
            </a:r>
            <a:r>
              <a:rPr dirty="0" sz="900" spc="-10">
                <a:latin typeface="Tahoma"/>
                <a:cs typeface="Tahoma"/>
              </a:rPr>
              <a:t>t</a:t>
            </a:r>
            <a:r>
              <a:rPr dirty="0" sz="900" spc="25">
                <a:latin typeface="Tahoma"/>
                <a:cs typeface="Tahoma"/>
              </a:rPr>
              <a:t>er</a:t>
            </a:r>
            <a:endParaRPr sz="9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67299" y="890530"/>
            <a:ext cx="3082925" cy="825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10">
                <a:latin typeface="Tahoma"/>
                <a:cs typeface="Tahoma"/>
              </a:rPr>
              <a:t>Piazzet</a:t>
            </a:r>
            <a:r>
              <a:rPr dirty="0" sz="900">
                <a:latin typeface="Tahoma"/>
                <a:cs typeface="Tahoma"/>
              </a:rPr>
              <a:t>t</a:t>
            </a:r>
            <a:r>
              <a:rPr dirty="0" sz="900">
                <a:latin typeface="Tahoma"/>
                <a:cs typeface="Tahoma"/>
              </a:rPr>
              <a:t>a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-10">
                <a:latin typeface="Tahoma"/>
                <a:cs typeface="Tahoma"/>
              </a:rPr>
              <a:t>uni</a:t>
            </a:r>
            <a:r>
              <a:rPr dirty="0" sz="900" spc="-20">
                <a:latin typeface="Tahoma"/>
                <a:cs typeface="Tahoma"/>
              </a:rPr>
              <a:t>v</a:t>
            </a:r>
            <a:r>
              <a:rPr dirty="0" sz="900" spc="30">
                <a:latin typeface="Tahoma"/>
                <a:cs typeface="Tahoma"/>
              </a:rPr>
              <a:t>e</a:t>
            </a:r>
            <a:r>
              <a:rPr dirty="0" sz="900" spc="10">
                <a:latin typeface="Tahoma"/>
                <a:cs typeface="Tahoma"/>
              </a:rPr>
              <a:t>r</a:t>
            </a:r>
            <a:r>
              <a:rPr dirty="0" sz="900" spc="20">
                <a:latin typeface="Tahoma"/>
                <a:cs typeface="Tahoma"/>
              </a:rPr>
              <a:t>si</a:t>
            </a:r>
            <a:r>
              <a:rPr dirty="0" sz="900" spc="15">
                <a:latin typeface="Tahoma"/>
                <a:cs typeface="Tahoma"/>
              </a:rPr>
              <a:t>t</a:t>
            </a:r>
            <a:r>
              <a:rPr dirty="0" sz="900" spc="5">
                <a:latin typeface="Tahoma"/>
                <a:cs typeface="Tahoma"/>
              </a:rPr>
              <a:t>aria,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-15">
                <a:latin typeface="Tahoma"/>
                <a:cs typeface="Tahoma"/>
              </a:rPr>
              <a:t>via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15">
                <a:latin typeface="Tahoma"/>
                <a:cs typeface="Tahoma"/>
              </a:rPr>
              <a:t>Mariani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-25">
                <a:latin typeface="Tahoma"/>
                <a:cs typeface="Tahoma"/>
              </a:rPr>
              <a:t>5</a:t>
            </a:r>
            <a:endParaRPr sz="9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900" spc="5" b="1">
                <a:latin typeface="Trebuchet MS"/>
                <a:cs typeface="Trebuchet MS"/>
              </a:rPr>
              <a:t>Ango</a:t>
            </a:r>
            <a:r>
              <a:rPr dirty="0" sz="900" spc="-10" b="1">
                <a:latin typeface="Trebuchet MS"/>
                <a:cs typeface="Trebuchet MS"/>
              </a:rPr>
              <a:t>l</a:t>
            </a:r>
            <a:r>
              <a:rPr dirty="0" sz="900" spc="-30" b="1">
                <a:latin typeface="Trebuchet MS"/>
                <a:cs typeface="Trebuchet MS"/>
              </a:rPr>
              <a:t>o</a:t>
            </a:r>
            <a:r>
              <a:rPr dirty="0" sz="900" spc="-65" b="1">
                <a:latin typeface="Trebuchet MS"/>
                <a:cs typeface="Trebuchet MS"/>
              </a:rPr>
              <a:t> </a:t>
            </a:r>
            <a:r>
              <a:rPr dirty="0" sz="900" spc="-10" b="1">
                <a:latin typeface="Trebuchet MS"/>
                <a:cs typeface="Trebuchet MS"/>
              </a:rPr>
              <a:t>del</a:t>
            </a:r>
            <a:r>
              <a:rPr dirty="0" sz="900" spc="-65" b="1">
                <a:latin typeface="Trebuchet MS"/>
                <a:cs typeface="Trebuchet MS"/>
              </a:rPr>
              <a:t> </a:t>
            </a:r>
            <a:r>
              <a:rPr dirty="0" sz="900" spc="-10" b="1">
                <a:latin typeface="Trebuchet MS"/>
                <a:cs typeface="Trebuchet MS"/>
              </a:rPr>
              <a:t>ri</a:t>
            </a:r>
            <a:r>
              <a:rPr dirty="0" sz="900" spc="-30" b="1">
                <a:latin typeface="Trebuchet MS"/>
                <a:cs typeface="Trebuchet MS"/>
              </a:rPr>
              <a:t>c</a:t>
            </a:r>
            <a:r>
              <a:rPr dirty="0" sz="900" b="1">
                <a:latin typeface="Trebuchet MS"/>
                <a:cs typeface="Trebuchet MS"/>
              </a:rPr>
              <a:t>e</a:t>
            </a:r>
            <a:r>
              <a:rPr dirty="0" sz="900" spc="-30" b="1">
                <a:latin typeface="Trebuchet MS"/>
                <a:cs typeface="Trebuchet MS"/>
              </a:rPr>
              <a:t>r</a:t>
            </a:r>
            <a:r>
              <a:rPr dirty="0" sz="900" spc="-40" b="1">
                <a:latin typeface="Trebuchet MS"/>
                <a:cs typeface="Trebuchet MS"/>
              </a:rPr>
              <a:t>c</a:t>
            </a:r>
            <a:r>
              <a:rPr dirty="0" sz="900" spc="-25" b="1">
                <a:latin typeface="Trebuchet MS"/>
                <a:cs typeface="Trebuchet MS"/>
              </a:rPr>
              <a:t>a</a:t>
            </a:r>
            <a:r>
              <a:rPr dirty="0" sz="900" spc="-25" b="1">
                <a:latin typeface="Trebuchet MS"/>
                <a:cs typeface="Trebuchet MS"/>
              </a:rPr>
              <a:t>t</a:t>
            </a:r>
            <a:r>
              <a:rPr dirty="0" sz="900" b="1">
                <a:latin typeface="Trebuchet MS"/>
                <a:cs typeface="Trebuchet MS"/>
              </a:rPr>
              <a:t>o</a:t>
            </a:r>
            <a:r>
              <a:rPr dirty="0" sz="900" spc="-30" b="1">
                <a:latin typeface="Trebuchet MS"/>
                <a:cs typeface="Trebuchet MS"/>
              </a:rPr>
              <a:t>r</a:t>
            </a:r>
            <a:r>
              <a:rPr dirty="0" sz="900" spc="-30" b="1">
                <a:latin typeface="Trebuchet MS"/>
                <a:cs typeface="Trebuchet MS"/>
              </a:rPr>
              <a:t>e</a:t>
            </a:r>
            <a:endParaRPr sz="9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dirty="0" sz="900" spc="-85">
                <a:latin typeface="Tahoma"/>
                <a:cs typeface="Tahoma"/>
              </a:rPr>
              <a:t>I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25">
                <a:latin typeface="Tahoma"/>
                <a:cs typeface="Tahoma"/>
              </a:rPr>
              <a:t>ri</a:t>
            </a:r>
            <a:r>
              <a:rPr dirty="0" sz="900" spc="25">
                <a:latin typeface="Tahoma"/>
                <a:cs typeface="Tahoma"/>
              </a:rPr>
              <a:t>c</a:t>
            </a:r>
            <a:r>
              <a:rPr dirty="0" sz="900" spc="30">
                <a:latin typeface="Tahoma"/>
                <a:cs typeface="Tahoma"/>
              </a:rPr>
              <a:t>e</a:t>
            </a:r>
            <a:r>
              <a:rPr dirty="0" sz="900" spc="-10">
                <a:latin typeface="Tahoma"/>
                <a:cs typeface="Tahoma"/>
              </a:rPr>
              <a:t>r</a:t>
            </a:r>
            <a:r>
              <a:rPr dirty="0" sz="900" spc="15">
                <a:latin typeface="Tahoma"/>
                <a:cs typeface="Tahoma"/>
              </a:rPr>
              <a:t>c</a:t>
            </a:r>
            <a:r>
              <a:rPr dirty="0" sz="900" spc="-5">
                <a:latin typeface="Tahoma"/>
                <a:cs typeface="Tahoma"/>
              </a:rPr>
              <a:t>a</a:t>
            </a:r>
            <a:r>
              <a:rPr dirty="0" sz="900" spc="-10">
                <a:latin typeface="Tahoma"/>
                <a:cs typeface="Tahoma"/>
              </a:rPr>
              <a:t>t</a:t>
            </a:r>
            <a:r>
              <a:rPr dirty="0" sz="900" spc="20">
                <a:latin typeface="Tahoma"/>
                <a:cs typeface="Tahoma"/>
              </a:rPr>
              <a:t>ori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15">
                <a:latin typeface="Tahoma"/>
                <a:cs typeface="Tahoma"/>
              </a:rPr>
              <a:t>del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15">
                <a:latin typeface="Tahoma"/>
                <a:cs typeface="Tahoma"/>
              </a:rPr>
              <a:t>Campus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espongono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e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40">
                <a:latin typeface="Tahoma"/>
                <a:cs typeface="Tahoma"/>
              </a:rPr>
              <a:t>r</a:t>
            </a:r>
            <a:r>
              <a:rPr dirty="0" sz="900" spc="10">
                <a:latin typeface="Tahoma"/>
                <a:cs typeface="Tahoma"/>
              </a:rPr>
              <a:t>a</a:t>
            </a:r>
            <a:r>
              <a:rPr dirty="0" sz="900" spc="-5">
                <a:latin typeface="Tahoma"/>
                <a:cs typeface="Tahoma"/>
              </a:rPr>
              <a:t>c</a:t>
            </a:r>
            <a:r>
              <a:rPr dirty="0" sz="900" spc="5">
                <a:latin typeface="Tahoma"/>
                <a:cs typeface="Tahoma"/>
              </a:rPr>
              <a:t>c</a:t>
            </a:r>
            <a:r>
              <a:rPr dirty="0" sz="900" spc="-5">
                <a:latin typeface="Tahoma"/>
                <a:cs typeface="Tahoma"/>
              </a:rPr>
              <a:t>on</a:t>
            </a:r>
            <a:r>
              <a:rPr dirty="0" sz="900" spc="-10">
                <a:latin typeface="Tahoma"/>
                <a:cs typeface="Tahoma"/>
              </a:rPr>
              <a:t>t</a:t>
            </a:r>
            <a:r>
              <a:rPr dirty="0" sz="900" spc="-5">
                <a:latin typeface="Tahoma"/>
                <a:cs typeface="Tahoma"/>
              </a:rPr>
              <a:t>ano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25">
                <a:latin typeface="Tahoma"/>
                <a:cs typeface="Tahoma"/>
              </a:rPr>
              <a:t>al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10">
                <a:latin typeface="Tahoma"/>
                <a:cs typeface="Tahoma"/>
              </a:rPr>
              <a:t>pubbli</a:t>
            </a:r>
            <a:r>
              <a:rPr dirty="0" sz="900" spc="-5">
                <a:latin typeface="Tahoma"/>
                <a:cs typeface="Tahoma"/>
              </a:rPr>
              <a:t>c</a:t>
            </a:r>
            <a:r>
              <a:rPr dirty="0" sz="900" spc="-15">
                <a:latin typeface="Tahoma"/>
                <a:cs typeface="Tahoma"/>
              </a:rPr>
              <a:t>o</a:t>
            </a:r>
            <a:r>
              <a:rPr dirty="0" sz="900" spc="-10">
                <a:latin typeface="Tahoma"/>
                <a:cs typeface="Tahoma"/>
              </a:rPr>
              <a:t> </a:t>
            </a:r>
            <a:r>
              <a:rPr dirty="0" sz="900" spc="20">
                <a:latin typeface="Tahoma"/>
                <a:cs typeface="Tahoma"/>
              </a:rPr>
              <a:t>gli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30">
                <a:latin typeface="Tahoma"/>
                <a:cs typeface="Tahoma"/>
              </a:rPr>
              <a:t>s</a:t>
            </a:r>
            <a:r>
              <a:rPr dirty="0" sz="900">
                <a:latin typeface="Tahoma"/>
                <a:cs typeface="Tahoma"/>
              </a:rPr>
              <a:t>tudi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e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45">
                <a:latin typeface="Tahoma"/>
                <a:cs typeface="Tahoma"/>
              </a:rPr>
              <a:t>l</a:t>
            </a:r>
            <a:r>
              <a:rPr dirty="0" sz="900">
                <a:latin typeface="Tahoma"/>
                <a:cs typeface="Tahoma"/>
              </a:rPr>
              <a:t>e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-5">
                <a:latin typeface="Tahoma"/>
                <a:cs typeface="Tahoma"/>
              </a:rPr>
              <a:t>attivi</a:t>
            </a:r>
            <a:r>
              <a:rPr dirty="0" sz="900" spc="-10">
                <a:latin typeface="Tahoma"/>
                <a:cs typeface="Tahoma"/>
              </a:rPr>
              <a:t>t</a:t>
            </a:r>
            <a:r>
              <a:rPr dirty="0" sz="900">
                <a:latin typeface="Tahoma"/>
                <a:cs typeface="Tahoma"/>
              </a:rPr>
              <a:t>à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di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25">
                <a:latin typeface="Tahoma"/>
                <a:cs typeface="Tahoma"/>
              </a:rPr>
              <a:t>ri</a:t>
            </a:r>
            <a:r>
              <a:rPr dirty="0" sz="900" spc="25">
                <a:latin typeface="Tahoma"/>
                <a:cs typeface="Tahoma"/>
              </a:rPr>
              <a:t>c</a:t>
            </a:r>
            <a:r>
              <a:rPr dirty="0" sz="900" spc="30">
                <a:latin typeface="Tahoma"/>
                <a:cs typeface="Tahoma"/>
              </a:rPr>
              <a:t>e</a:t>
            </a:r>
            <a:r>
              <a:rPr dirty="0" sz="900" spc="-10">
                <a:latin typeface="Tahoma"/>
                <a:cs typeface="Tahoma"/>
              </a:rPr>
              <a:t>r</a:t>
            </a:r>
            <a:r>
              <a:rPr dirty="0" sz="900" spc="15">
                <a:latin typeface="Tahoma"/>
                <a:cs typeface="Tahoma"/>
              </a:rPr>
              <a:t>c</a:t>
            </a:r>
            <a:r>
              <a:rPr dirty="0" sz="900">
                <a:latin typeface="Tahoma"/>
                <a:cs typeface="Tahoma"/>
              </a:rPr>
              <a:t>a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30">
                <a:latin typeface="Tahoma"/>
                <a:cs typeface="Tahoma"/>
              </a:rPr>
              <a:t>s</a:t>
            </a:r>
            <a:r>
              <a:rPr dirty="0" sz="900" spc="-60">
                <a:latin typeface="Tahoma"/>
                <a:cs typeface="Tahoma"/>
              </a:rPr>
              <a:t>v</a:t>
            </a:r>
            <a:r>
              <a:rPr dirty="0" sz="900" spc="10">
                <a:latin typeface="Tahoma"/>
                <a:cs typeface="Tahoma"/>
              </a:rPr>
              <a:t>ol</a:t>
            </a:r>
            <a:r>
              <a:rPr dirty="0" sz="900" spc="5">
                <a:latin typeface="Tahoma"/>
                <a:cs typeface="Tahoma"/>
              </a:rPr>
              <a:t>t</a:t>
            </a:r>
            <a:r>
              <a:rPr dirty="0" sz="900">
                <a:latin typeface="Tahoma"/>
                <a:cs typeface="Tahoma"/>
              </a:rPr>
              <a:t>e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30">
                <a:latin typeface="Tahoma"/>
                <a:cs typeface="Tahoma"/>
              </a:rPr>
              <a:t>sul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15">
                <a:latin typeface="Tahoma"/>
                <a:cs typeface="Tahoma"/>
              </a:rPr>
              <a:t>c</a:t>
            </a:r>
            <a:r>
              <a:rPr dirty="0" sz="900" spc="-5">
                <a:latin typeface="Tahoma"/>
                <a:cs typeface="Tahoma"/>
              </a:rPr>
              <a:t>ampo.</a:t>
            </a:r>
            <a:endParaRPr sz="900">
              <a:latin typeface="Tahoma"/>
              <a:cs typeface="Tahoma"/>
            </a:endParaRPr>
          </a:p>
          <a:p>
            <a:pPr marL="12700" marR="55880">
              <a:lnSpc>
                <a:spcPct val="100000"/>
              </a:lnSpc>
            </a:pPr>
            <a:r>
              <a:rPr dirty="0" sz="900" spc="25">
                <a:latin typeface="Tahoma"/>
                <a:cs typeface="Tahoma"/>
              </a:rPr>
              <a:t>Sa</a:t>
            </a:r>
            <a:r>
              <a:rPr dirty="0" sz="900" spc="5">
                <a:latin typeface="Tahoma"/>
                <a:cs typeface="Tahoma"/>
              </a:rPr>
              <a:t>r</a:t>
            </a:r>
            <a:r>
              <a:rPr dirty="0" sz="900" spc="-5">
                <a:latin typeface="Tahoma"/>
                <a:cs typeface="Tahoma"/>
              </a:rPr>
              <a:t>anno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20">
                <a:latin typeface="Tahoma"/>
                <a:cs typeface="Tahoma"/>
              </a:rPr>
              <a:t>p</a:t>
            </a:r>
            <a:r>
              <a:rPr dirty="0" sz="900" spc="-15">
                <a:latin typeface="Tahoma"/>
                <a:cs typeface="Tahoma"/>
              </a:rPr>
              <a:t>r</a:t>
            </a:r>
            <a:r>
              <a:rPr dirty="0" sz="900" spc="10">
                <a:latin typeface="Tahoma"/>
                <a:cs typeface="Tahoma"/>
              </a:rPr>
              <a:t>esenti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20">
                <a:latin typeface="Tahoma"/>
                <a:cs typeface="Tahoma"/>
              </a:rPr>
              <a:t>r</a:t>
            </a:r>
            <a:r>
              <a:rPr dirty="0" sz="900" spc="20">
                <a:latin typeface="Tahoma"/>
                <a:cs typeface="Tahoma"/>
              </a:rPr>
              <a:t>e</a:t>
            </a:r>
            <a:r>
              <a:rPr dirty="0" sz="900" spc="10">
                <a:latin typeface="Tahoma"/>
                <a:cs typeface="Tahoma"/>
              </a:rPr>
              <a:t>s</a:t>
            </a:r>
            <a:r>
              <a:rPr dirty="0" sz="900" spc="-10">
                <a:latin typeface="Tahoma"/>
                <a:cs typeface="Tahoma"/>
              </a:rPr>
              <a:t>t</a:t>
            </a:r>
            <a:r>
              <a:rPr dirty="0" sz="900" spc="15">
                <a:latin typeface="Tahoma"/>
                <a:cs typeface="Tahoma"/>
              </a:rPr>
              <a:t>au</a:t>
            </a:r>
            <a:r>
              <a:rPr dirty="0" sz="900">
                <a:latin typeface="Tahoma"/>
                <a:cs typeface="Tahoma"/>
              </a:rPr>
              <a:t>r</a:t>
            </a:r>
            <a:r>
              <a:rPr dirty="0" sz="900" spc="-5">
                <a:latin typeface="Tahoma"/>
                <a:cs typeface="Tahoma"/>
              </a:rPr>
              <a:t>a</a:t>
            </a:r>
            <a:r>
              <a:rPr dirty="0" sz="900" spc="-10">
                <a:latin typeface="Tahoma"/>
                <a:cs typeface="Tahoma"/>
              </a:rPr>
              <a:t>t</a:t>
            </a:r>
            <a:r>
              <a:rPr dirty="0" sz="900" spc="5">
                <a:latin typeface="Tahoma"/>
                <a:cs typeface="Tahoma"/>
              </a:rPr>
              <a:t>ori,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10">
                <a:latin typeface="Tahoma"/>
                <a:cs typeface="Tahoma"/>
              </a:rPr>
              <a:t>chimici,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15">
                <a:latin typeface="Tahoma"/>
                <a:cs typeface="Tahoma"/>
              </a:rPr>
              <a:t>bio</a:t>
            </a:r>
            <a:r>
              <a:rPr dirty="0" sz="900" spc="-5">
                <a:latin typeface="Tahoma"/>
                <a:cs typeface="Tahoma"/>
              </a:rPr>
              <a:t>l</a:t>
            </a:r>
            <a:r>
              <a:rPr dirty="0" sz="900" spc="-15">
                <a:latin typeface="Tahoma"/>
                <a:cs typeface="Tahoma"/>
              </a:rPr>
              <a:t>ogi,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5">
                <a:latin typeface="Tahoma"/>
                <a:cs typeface="Tahoma"/>
              </a:rPr>
              <a:t>ingegneri</a:t>
            </a:r>
            <a:r>
              <a:rPr dirty="0" sz="900" spc="-60">
                <a:latin typeface="Tahoma"/>
                <a:cs typeface="Tahoma"/>
              </a:rPr>
              <a:t> </a:t>
            </a:r>
            <a:r>
              <a:rPr dirty="0" sz="900" spc="-5">
                <a:latin typeface="Tahoma"/>
                <a:cs typeface="Tahoma"/>
              </a:rPr>
              <a:t>ed</a:t>
            </a:r>
            <a:r>
              <a:rPr dirty="0" sz="900" spc="-5">
                <a:latin typeface="Tahoma"/>
                <a:cs typeface="Tahoma"/>
              </a:rPr>
              <a:t> </a:t>
            </a:r>
            <a:r>
              <a:rPr dirty="0" sz="900" spc="30">
                <a:latin typeface="Tahoma"/>
                <a:cs typeface="Tahoma"/>
              </a:rPr>
              <a:t>a</a:t>
            </a:r>
            <a:r>
              <a:rPr dirty="0" sz="900" spc="-10">
                <a:latin typeface="Tahoma"/>
                <a:cs typeface="Tahoma"/>
              </a:rPr>
              <a:t>r</a:t>
            </a:r>
            <a:r>
              <a:rPr dirty="0" sz="900" spc="10">
                <a:latin typeface="Tahoma"/>
                <a:cs typeface="Tahoma"/>
              </a:rPr>
              <a:t>cheo</a:t>
            </a:r>
            <a:r>
              <a:rPr dirty="0" sz="900" spc="-5">
                <a:latin typeface="Tahoma"/>
                <a:cs typeface="Tahoma"/>
              </a:rPr>
              <a:t>l</a:t>
            </a:r>
            <a:r>
              <a:rPr dirty="0" sz="900" spc="-15">
                <a:latin typeface="Tahoma"/>
                <a:cs typeface="Tahoma"/>
              </a:rPr>
              <a:t>ogi.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79997" y="6081357"/>
            <a:ext cx="3204210" cy="615315"/>
          </a:xfrm>
          <a:custGeom>
            <a:avLst/>
            <a:gdLst/>
            <a:ahLst/>
            <a:cxnLst/>
            <a:rect l="l" t="t" r="r" b="b"/>
            <a:pathLst>
              <a:path w="3204210" h="615315">
                <a:moveTo>
                  <a:pt x="0" y="614997"/>
                </a:moveTo>
                <a:lnTo>
                  <a:pt x="3204006" y="614997"/>
                </a:lnTo>
                <a:lnTo>
                  <a:pt x="3204006" y="0"/>
                </a:lnTo>
                <a:lnTo>
                  <a:pt x="0" y="0"/>
                </a:lnTo>
                <a:lnTo>
                  <a:pt x="0" y="614997"/>
                </a:lnTo>
                <a:close/>
              </a:path>
            </a:pathLst>
          </a:custGeom>
          <a:solidFill>
            <a:srgbClr val="21B3A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388700" y="6189684"/>
            <a:ext cx="2863215" cy="414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</a:pPr>
            <a:r>
              <a:rPr dirty="0" sz="900" spc="20" b="1">
                <a:solidFill>
                  <a:srgbClr val="FFFFFF"/>
                </a:solidFill>
                <a:latin typeface="Trebuchet MS"/>
                <a:cs typeface="Trebuchet MS"/>
              </a:rPr>
              <a:t>Al</a:t>
            </a:r>
            <a:r>
              <a:rPr dirty="0" sz="900" b="1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dirty="0" sz="900" spc="-30" b="1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90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9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50" b="1">
                <a:solidFill>
                  <a:srgbClr val="FFFFFF"/>
                </a:solidFill>
                <a:latin typeface="Trebuchet MS"/>
                <a:cs typeface="Trebuchet MS"/>
              </a:rPr>
              <a:t>22.00</a:t>
            </a:r>
            <a:r>
              <a:rPr dirty="0" sz="90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9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50" b="1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900" spc="-30" b="1">
                <a:solidFill>
                  <a:srgbClr val="FFFFFF"/>
                </a:solidFill>
                <a:latin typeface="Trebuchet MS"/>
                <a:cs typeface="Trebuchet MS"/>
              </a:rPr>
              <a:t>on</a:t>
            </a:r>
            <a:r>
              <a:rPr dirty="0" sz="900" spc="-40" b="1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900" spc="-20" b="1">
                <a:solidFill>
                  <a:srgbClr val="FFFFFF"/>
                </a:solidFill>
                <a:latin typeface="Trebuchet MS"/>
                <a:cs typeface="Trebuchet MS"/>
              </a:rPr>
              <a:t>er</a:t>
            </a:r>
            <a:r>
              <a:rPr dirty="0" sz="900" spc="-20" b="1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900" spc="-30" b="1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90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9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35" b="1">
                <a:solidFill>
                  <a:srgbClr val="FFFFFF"/>
                </a:solidFill>
                <a:latin typeface="Trebuchet MS"/>
                <a:cs typeface="Trebuchet MS"/>
              </a:rPr>
              <a:t>“No</a:t>
            </a:r>
            <a:r>
              <a:rPr dirty="0" sz="900" spc="-30" b="1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900" spc="-30" b="1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90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9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25" b="1">
                <a:solidFill>
                  <a:srgbClr val="FFFFFF"/>
                </a:solidFill>
                <a:latin typeface="Trebuchet MS"/>
                <a:cs typeface="Trebuchet MS"/>
              </a:rPr>
              <a:t>dei</a:t>
            </a:r>
            <a:r>
              <a:rPr dirty="0" sz="90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9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10" b="1">
                <a:solidFill>
                  <a:srgbClr val="FFFFFF"/>
                </a:solidFill>
                <a:latin typeface="Trebuchet MS"/>
                <a:cs typeface="Trebuchet MS"/>
              </a:rPr>
              <a:t>ri</a:t>
            </a:r>
            <a:r>
              <a:rPr dirty="0" sz="900" spc="-30" b="1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900" b="1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900" spc="-30" b="1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900" spc="-40" b="1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900" spc="-25" b="1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900" spc="-25" b="1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900" spc="-30" b="1">
                <a:solidFill>
                  <a:srgbClr val="FFFFFF"/>
                </a:solidFill>
                <a:latin typeface="Trebuchet MS"/>
                <a:cs typeface="Trebuchet MS"/>
              </a:rPr>
              <a:t>ori”</a:t>
            </a:r>
            <a:r>
              <a:rPr dirty="0" sz="90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9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50" b="1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900" spc="-25" b="1">
                <a:solidFill>
                  <a:srgbClr val="FFFFFF"/>
                </a:solidFill>
                <a:latin typeface="Trebuchet MS"/>
                <a:cs typeface="Trebuchet MS"/>
              </a:rPr>
              <a:t>on</a:t>
            </a:r>
            <a:r>
              <a:rPr dirty="0" sz="90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9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20" b="1">
                <a:solidFill>
                  <a:srgbClr val="FFFFFF"/>
                </a:solidFill>
                <a:latin typeface="Trebuchet MS"/>
                <a:cs typeface="Trebuchet MS"/>
              </a:rPr>
              <a:t>band</a:t>
            </a:r>
            <a:r>
              <a:rPr dirty="0" sz="900" spc="-1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25" b="1">
                <a:solidFill>
                  <a:srgbClr val="FFFFFF"/>
                </a:solidFill>
                <a:latin typeface="Trebuchet MS"/>
                <a:cs typeface="Trebuchet MS"/>
              </a:rPr>
              <a:t>uni</a:t>
            </a:r>
            <a:r>
              <a:rPr dirty="0" sz="900" spc="-35" b="1">
                <a:solidFill>
                  <a:srgbClr val="FFFFFF"/>
                </a:solidFill>
                <a:latin typeface="Trebuchet MS"/>
                <a:cs typeface="Trebuchet MS"/>
              </a:rPr>
              <a:t>v</a:t>
            </a:r>
            <a:r>
              <a:rPr dirty="0" sz="900" b="1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900" spc="-10" b="1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900" b="1">
                <a:solidFill>
                  <a:srgbClr val="FFFFFF"/>
                </a:solidFill>
                <a:latin typeface="Trebuchet MS"/>
                <a:cs typeface="Trebuchet MS"/>
              </a:rPr>
              <a:t>si</a:t>
            </a:r>
            <a:r>
              <a:rPr dirty="0" sz="900" spc="-5" b="1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900" spc="-20" b="1">
                <a:solidFill>
                  <a:srgbClr val="FFFFFF"/>
                </a:solidFill>
                <a:latin typeface="Trebuchet MS"/>
                <a:cs typeface="Trebuchet MS"/>
              </a:rPr>
              <a:t>arie.</a:t>
            </a:r>
            <a:r>
              <a:rPr dirty="0" sz="90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8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b="1">
                <a:solidFill>
                  <a:srgbClr val="FFFFFF"/>
                </a:solidFill>
                <a:latin typeface="Trebuchet MS"/>
                <a:cs typeface="Trebuchet MS"/>
              </a:rPr>
              <a:t>A </a:t>
            </a:r>
            <a:r>
              <a:rPr dirty="0" sz="900" spc="8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10" b="1">
                <a:solidFill>
                  <a:srgbClr val="FFFFFF"/>
                </a:solidFill>
                <a:latin typeface="Trebuchet MS"/>
                <a:cs typeface="Trebuchet MS"/>
              </a:rPr>
              <a:t>cu</a:t>
            </a:r>
            <a:r>
              <a:rPr dirty="0" sz="900" spc="-20" b="1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900" b="1">
                <a:solidFill>
                  <a:srgbClr val="FFFFFF"/>
                </a:solidFill>
                <a:latin typeface="Trebuchet MS"/>
                <a:cs typeface="Trebuchet MS"/>
              </a:rPr>
              <a:t>a </a:t>
            </a:r>
            <a:r>
              <a:rPr dirty="0" sz="900" spc="8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b="1">
                <a:solidFill>
                  <a:srgbClr val="FFFFFF"/>
                </a:solidFill>
                <a:latin typeface="Trebuchet MS"/>
                <a:cs typeface="Trebuchet MS"/>
              </a:rPr>
              <a:t>del</a:t>
            </a:r>
            <a:r>
              <a:rPr dirty="0" sz="900" spc="-55" b="1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dirty="0" sz="900" spc="-10" b="1">
                <a:solidFill>
                  <a:srgbClr val="FFFFFF"/>
                </a:solidFill>
                <a:latin typeface="Trebuchet MS"/>
                <a:cs typeface="Trebuchet MS"/>
              </a:rPr>
              <a:t>’a</a:t>
            </a:r>
            <a:r>
              <a:rPr dirty="0" sz="900" spc="-15" b="1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sz="900" spc="-20" b="1">
                <a:solidFill>
                  <a:srgbClr val="FFFFFF"/>
                </a:solidFill>
                <a:latin typeface="Trebuchet MS"/>
                <a:cs typeface="Trebuchet MS"/>
              </a:rPr>
              <a:t>sociazione</a:t>
            </a:r>
            <a:r>
              <a:rPr dirty="0" sz="90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8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50" b="1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sz="900" spc="-30" b="1">
                <a:solidFill>
                  <a:srgbClr val="FFFFFF"/>
                </a:solidFill>
                <a:latin typeface="Trebuchet MS"/>
                <a:cs typeface="Trebuchet MS"/>
              </a:rPr>
              <a:t>tuden</a:t>
            </a:r>
            <a:r>
              <a:rPr dirty="0" sz="900" spc="-30" b="1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900" b="1">
                <a:solidFill>
                  <a:srgbClr val="FFFFFF"/>
                </a:solidFill>
                <a:latin typeface="Trebuchet MS"/>
                <a:cs typeface="Trebuchet MS"/>
              </a:rPr>
              <a:t>es</a:t>
            </a:r>
            <a:r>
              <a:rPr dirty="0" sz="900" spc="-5" b="1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900" b="1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90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25" b="1">
                <a:solidFill>
                  <a:srgbClr val="FFFFFF"/>
                </a:solidFill>
                <a:latin typeface="Trebuchet MS"/>
                <a:cs typeface="Trebuchet MS"/>
              </a:rPr>
              <a:t>Uni</a:t>
            </a:r>
            <a:r>
              <a:rPr dirty="0" sz="900" spc="-35" b="1">
                <a:solidFill>
                  <a:srgbClr val="FFFFFF"/>
                </a:solidFill>
                <a:latin typeface="Trebuchet MS"/>
                <a:cs typeface="Trebuchet MS"/>
              </a:rPr>
              <a:t>v</a:t>
            </a:r>
            <a:r>
              <a:rPr dirty="0" sz="900" b="1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900" spc="-10" b="1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900" spc="15" b="1">
                <a:solidFill>
                  <a:srgbClr val="FFFFFF"/>
                </a:solidFill>
                <a:latin typeface="Trebuchet MS"/>
                <a:cs typeface="Trebuchet MS"/>
              </a:rPr>
              <a:t>si</a:t>
            </a:r>
            <a:r>
              <a:rPr dirty="0" sz="900" spc="10" b="1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900" spc="-40" b="1">
                <a:solidFill>
                  <a:srgbClr val="FFFFFF"/>
                </a:solidFill>
                <a:latin typeface="Trebuchet MS"/>
                <a:cs typeface="Trebuchet MS"/>
              </a:rPr>
              <a:t>à.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14305" y="6159717"/>
            <a:ext cx="131445" cy="133985"/>
          </a:xfrm>
          <a:custGeom>
            <a:avLst/>
            <a:gdLst/>
            <a:ahLst/>
            <a:cxnLst/>
            <a:rect l="l" t="t" r="r" b="b"/>
            <a:pathLst>
              <a:path w="131445" h="133985">
                <a:moveTo>
                  <a:pt x="76049" y="0"/>
                </a:moveTo>
                <a:lnTo>
                  <a:pt x="31652" y="10745"/>
                </a:lnTo>
                <a:lnTo>
                  <a:pt x="5470" y="39900"/>
                </a:lnTo>
                <a:lnTo>
                  <a:pt x="0" y="65880"/>
                </a:lnTo>
                <a:lnTo>
                  <a:pt x="1540" y="80630"/>
                </a:lnTo>
                <a:lnTo>
                  <a:pt x="22029" y="116643"/>
                </a:lnTo>
                <a:lnTo>
                  <a:pt x="59404" y="133385"/>
                </a:lnTo>
                <a:lnTo>
                  <a:pt x="65644" y="133685"/>
                </a:lnTo>
                <a:lnTo>
                  <a:pt x="79909" y="132093"/>
                </a:lnTo>
                <a:lnTo>
                  <a:pt x="114857" y="110939"/>
                </a:lnTo>
                <a:lnTo>
                  <a:pt x="131035" y="72389"/>
                </a:lnTo>
                <a:lnTo>
                  <a:pt x="129705" y="56398"/>
                </a:lnTo>
                <a:lnTo>
                  <a:pt x="110908" y="18405"/>
                </a:lnTo>
                <a:lnTo>
                  <a:pt x="760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14305" y="6159717"/>
            <a:ext cx="131445" cy="133985"/>
          </a:xfrm>
          <a:custGeom>
            <a:avLst/>
            <a:gdLst/>
            <a:ahLst/>
            <a:cxnLst/>
            <a:rect l="l" t="t" r="r" b="b"/>
            <a:pathLst>
              <a:path w="131445" h="133985">
                <a:moveTo>
                  <a:pt x="65644" y="133685"/>
                </a:moveTo>
                <a:lnTo>
                  <a:pt x="104849" y="120379"/>
                </a:lnTo>
                <a:lnTo>
                  <a:pt x="128283" y="86604"/>
                </a:lnTo>
                <a:lnTo>
                  <a:pt x="131035" y="72389"/>
                </a:lnTo>
                <a:lnTo>
                  <a:pt x="129705" y="56398"/>
                </a:lnTo>
                <a:lnTo>
                  <a:pt x="110908" y="18405"/>
                </a:lnTo>
                <a:lnTo>
                  <a:pt x="76049" y="0"/>
                </a:lnTo>
                <a:lnTo>
                  <a:pt x="59459" y="1075"/>
                </a:lnTo>
                <a:lnTo>
                  <a:pt x="20714" y="18786"/>
                </a:lnTo>
                <a:lnTo>
                  <a:pt x="1443" y="52420"/>
                </a:lnTo>
                <a:lnTo>
                  <a:pt x="0" y="65880"/>
                </a:lnTo>
                <a:lnTo>
                  <a:pt x="1540" y="80630"/>
                </a:lnTo>
                <a:lnTo>
                  <a:pt x="22029" y="116643"/>
                </a:lnTo>
                <a:lnTo>
                  <a:pt x="59404" y="133385"/>
                </a:lnTo>
                <a:lnTo>
                  <a:pt x="65644" y="133685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743998" y="6081357"/>
            <a:ext cx="3204210" cy="615315"/>
          </a:xfrm>
          <a:custGeom>
            <a:avLst/>
            <a:gdLst/>
            <a:ahLst/>
            <a:cxnLst/>
            <a:rect l="l" t="t" r="r" b="b"/>
            <a:pathLst>
              <a:path w="3204209" h="615315">
                <a:moveTo>
                  <a:pt x="0" y="614997"/>
                </a:moveTo>
                <a:lnTo>
                  <a:pt x="3204006" y="614997"/>
                </a:lnTo>
                <a:lnTo>
                  <a:pt x="3204006" y="0"/>
                </a:lnTo>
                <a:lnTo>
                  <a:pt x="0" y="0"/>
                </a:lnTo>
                <a:lnTo>
                  <a:pt x="0" y="614997"/>
                </a:lnTo>
                <a:close/>
              </a:path>
            </a:pathLst>
          </a:custGeom>
          <a:solidFill>
            <a:srgbClr val="21B3A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3946349" y="6189684"/>
            <a:ext cx="2863215" cy="414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</a:pPr>
            <a:r>
              <a:rPr dirty="0" sz="900" spc="20" b="1">
                <a:solidFill>
                  <a:srgbClr val="FFFFFF"/>
                </a:solidFill>
                <a:latin typeface="Trebuchet MS"/>
                <a:cs typeface="Trebuchet MS"/>
              </a:rPr>
              <a:t>Al</a:t>
            </a:r>
            <a:r>
              <a:rPr dirty="0" sz="900" b="1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dirty="0" sz="900" spc="-30" b="1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90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9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50" b="1">
                <a:solidFill>
                  <a:srgbClr val="FFFFFF"/>
                </a:solidFill>
                <a:latin typeface="Trebuchet MS"/>
                <a:cs typeface="Trebuchet MS"/>
              </a:rPr>
              <a:t>22.00</a:t>
            </a:r>
            <a:r>
              <a:rPr dirty="0" sz="90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9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50" b="1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900" spc="-30" b="1">
                <a:solidFill>
                  <a:srgbClr val="FFFFFF"/>
                </a:solidFill>
                <a:latin typeface="Trebuchet MS"/>
                <a:cs typeface="Trebuchet MS"/>
              </a:rPr>
              <a:t>on</a:t>
            </a:r>
            <a:r>
              <a:rPr dirty="0" sz="900" spc="-40" b="1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900" spc="-20" b="1">
                <a:solidFill>
                  <a:srgbClr val="FFFFFF"/>
                </a:solidFill>
                <a:latin typeface="Trebuchet MS"/>
                <a:cs typeface="Trebuchet MS"/>
              </a:rPr>
              <a:t>er</a:t>
            </a:r>
            <a:r>
              <a:rPr dirty="0" sz="900" spc="-20" b="1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900" spc="-30" b="1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90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9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35" b="1">
                <a:solidFill>
                  <a:srgbClr val="FFFFFF"/>
                </a:solidFill>
                <a:latin typeface="Trebuchet MS"/>
                <a:cs typeface="Trebuchet MS"/>
              </a:rPr>
              <a:t>“No</a:t>
            </a:r>
            <a:r>
              <a:rPr dirty="0" sz="900" spc="-30" b="1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900" spc="-30" b="1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90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9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25" b="1">
                <a:solidFill>
                  <a:srgbClr val="FFFFFF"/>
                </a:solidFill>
                <a:latin typeface="Trebuchet MS"/>
                <a:cs typeface="Trebuchet MS"/>
              </a:rPr>
              <a:t>dei</a:t>
            </a:r>
            <a:r>
              <a:rPr dirty="0" sz="90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9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10" b="1">
                <a:solidFill>
                  <a:srgbClr val="FFFFFF"/>
                </a:solidFill>
                <a:latin typeface="Trebuchet MS"/>
                <a:cs typeface="Trebuchet MS"/>
              </a:rPr>
              <a:t>ri</a:t>
            </a:r>
            <a:r>
              <a:rPr dirty="0" sz="900" spc="-30" b="1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900" b="1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900" spc="-30" b="1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900" spc="-40" b="1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900" spc="-25" b="1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900" spc="-25" b="1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900" spc="-30" b="1">
                <a:solidFill>
                  <a:srgbClr val="FFFFFF"/>
                </a:solidFill>
                <a:latin typeface="Trebuchet MS"/>
                <a:cs typeface="Trebuchet MS"/>
              </a:rPr>
              <a:t>ori”</a:t>
            </a:r>
            <a:r>
              <a:rPr dirty="0" sz="90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9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50" b="1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900" spc="-25" b="1">
                <a:solidFill>
                  <a:srgbClr val="FFFFFF"/>
                </a:solidFill>
                <a:latin typeface="Trebuchet MS"/>
                <a:cs typeface="Trebuchet MS"/>
              </a:rPr>
              <a:t>on</a:t>
            </a:r>
            <a:r>
              <a:rPr dirty="0" sz="90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9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20" b="1">
                <a:solidFill>
                  <a:srgbClr val="FFFFFF"/>
                </a:solidFill>
                <a:latin typeface="Trebuchet MS"/>
                <a:cs typeface="Trebuchet MS"/>
              </a:rPr>
              <a:t>band</a:t>
            </a:r>
            <a:r>
              <a:rPr dirty="0" sz="900" spc="-1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25" b="1">
                <a:solidFill>
                  <a:srgbClr val="FFFFFF"/>
                </a:solidFill>
                <a:latin typeface="Trebuchet MS"/>
                <a:cs typeface="Trebuchet MS"/>
              </a:rPr>
              <a:t>uni</a:t>
            </a:r>
            <a:r>
              <a:rPr dirty="0" sz="900" spc="-35" b="1">
                <a:solidFill>
                  <a:srgbClr val="FFFFFF"/>
                </a:solidFill>
                <a:latin typeface="Trebuchet MS"/>
                <a:cs typeface="Trebuchet MS"/>
              </a:rPr>
              <a:t>v</a:t>
            </a:r>
            <a:r>
              <a:rPr dirty="0" sz="900" b="1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900" spc="-10" b="1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900" b="1">
                <a:solidFill>
                  <a:srgbClr val="FFFFFF"/>
                </a:solidFill>
                <a:latin typeface="Trebuchet MS"/>
                <a:cs typeface="Trebuchet MS"/>
              </a:rPr>
              <a:t>si</a:t>
            </a:r>
            <a:r>
              <a:rPr dirty="0" sz="900" spc="-5" b="1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900" spc="-20" b="1">
                <a:solidFill>
                  <a:srgbClr val="FFFFFF"/>
                </a:solidFill>
                <a:latin typeface="Trebuchet MS"/>
                <a:cs typeface="Trebuchet MS"/>
              </a:rPr>
              <a:t>arie.</a:t>
            </a:r>
            <a:r>
              <a:rPr dirty="0" sz="90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8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b="1">
                <a:solidFill>
                  <a:srgbClr val="FFFFFF"/>
                </a:solidFill>
                <a:latin typeface="Trebuchet MS"/>
                <a:cs typeface="Trebuchet MS"/>
              </a:rPr>
              <a:t>A </a:t>
            </a:r>
            <a:r>
              <a:rPr dirty="0" sz="900" spc="8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10" b="1">
                <a:solidFill>
                  <a:srgbClr val="FFFFFF"/>
                </a:solidFill>
                <a:latin typeface="Trebuchet MS"/>
                <a:cs typeface="Trebuchet MS"/>
              </a:rPr>
              <a:t>cu</a:t>
            </a:r>
            <a:r>
              <a:rPr dirty="0" sz="900" spc="-20" b="1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900" b="1">
                <a:solidFill>
                  <a:srgbClr val="FFFFFF"/>
                </a:solidFill>
                <a:latin typeface="Trebuchet MS"/>
                <a:cs typeface="Trebuchet MS"/>
              </a:rPr>
              <a:t>a </a:t>
            </a:r>
            <a:r>
              <a:rPr dirty="0" sz="900" spc="8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b="1">
                <a:solidFill>
                  <a:srgbClr val="FFFFFF"/>
                </a:solidFill>
                <a:latin typeface="Trebuchet MS"/>
                <a:cs typeface="Trebuchet MS"/>
              </a:rPr>
              <a:t>del</a:t>
            </a:r>
            <a:r>
              <a:rPr dirty="0" sz="900" spc="-55" b="1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dirty="0" sz="900" spc="-10" b="1">
                <a:solidFill>
                  <a:srgbClr val="FFFFFF"/>
                </a:solidFill>
                <a:latin typeface="Trebuchet MS"/>
                <a:cs typeface="Trebuchet MS"/>
              </a:rPr>
              <a:t>’a</a:t>
            </a:r>
            <a:r>
              <a:rPr dirty="0" sz="900" spc="-15" b="1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sz="900" spc="-20" b="1">
                <a:solidFill>
                  <a:srgbClr val="FFFFFF"/>
                </a:solidFill>
                <a:latin typeface="Trebuchet MS"/>
                <a:cs typeface="Trebuchet MS"/>
              </a:rPr>
              <a:t>sociazione</a:t>
            </a:r>
            <a:r>
              <a:rPr dirty="0" sz="90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8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50" b="1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sz="900" spc="-30" b="1">
                <a:solidFill>
                  <a:srgbClr val="FFFFFF"/>
                </a:solidFill>
                <a:latin typeface="Trebuchet MS"/>
                <a:cs typeface="Trebuchet MS"/>
              </a:rPr>
              <a:t>tuden</a:t>
            </a:r>
            <a:r>
              <a:rPr dirty="0" sz="900" spc="-30" b="1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900" b="1">
                <a:solidFill>
                  <a:srgbClr val="FFFFFF"/>
                </a:solidFill>
                <a:latin typeface="Trebuchet MS"/>
                <a:cs typeface="Trebuchet MS"/>
              </a:rPr>
              <a:t>es</a:t>
            </a:r>
            <a:r>
              <a:rPr dirty="0" sz="900" spc="-5" b="1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900" b="1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90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25" b="1">
                <a:solidFill>
                  <a:srgbClr val="FFFFFF"/>
                </a:solidFill>
                <a:latin typeface="Trebuchet MS"/>
                <a:cs typeface="Trebuchet MS"/>
              </a:rPr>
              <a:t>Uni</a:t>
            </a:r>
            <a:r>
              <a:rPr dirty="0" sz="900" spc="-35" b="1">
                <a:solidFill>
                  <a:srgbClr val="FFFFFF"/>
                </a:solidFill>
                <a:latin typeface="Trebuchet MS"/>
                <a:cs typeface="Trebuchet MS"/>
              </a:rPr>
              <a:t>v</a:t>
            </a:r>
            <a:r>
              <a:rPr dirty="0" sz="900" b="1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900" spc="-10" b="1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900" spc="15" b="1">
                <a:solidFill>
                  <a:srgbClr val="FFFFFF"/>
                </a:solidFill>
                <a:latin typeface="Trebuchet MS"/>
                <a:cs typeface="Trebuchet MS"/>
              </a:rPr>
              <a:t>si</a:t>
            </a:r>
            <a:r>
              <a:rPr dirty="0" sz="900" spc="10" b="1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900" spc="-40" b="1">
                <a:solidFill>
                  <a:srgbClr val="FFFFFF"/>
                </a:solidFill>
                <a:latin typeface="Trebuchet MS"/>
                <a:cs typeface="Trebuchet MS"/>
              </a:rPr>
              <a:t>à.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771955" y="6159717"/>
            <a:ext cx="131445" cy="133985"/>
          </a:xfrm>
          <a:custGeom>
            <a:avLst/>
            <a:gdLst/>
            <a:ahLst/>
            <a:cxnLst/>
            <a:rect l="l" t="t" r="r" b="b"/>
            <a:pathLst>
              <a:path w="131445" h="133985">
                <a:moveTo>
                  <a:pt x="76049" y="0"/>
                </a:moveTo>
                <a:lnTo>
                  <a:pt x="31652" y="10745"/>
                </a:lnTo>
                <a:lnTo>
                  <a:pt x="5470" y="39900"/>
                </a:lnTo>
                <a:lnTo>
                  <a:pt x="0" y="65880"/>
                </a:lnTo>
                <a:lnTo>
                  <a:pt x="1540" y="80630"/>
                </a:lnTo>
                <a:lnTo>
                  <a:pt x="22029" y="116643"/>
                </a:lnTo>
                <a:lnTo>
                  <a:pt x="59404" y="133385"/>
                </a:lnTo>
                <a:lnTo>
                  <a:pt x="65644" y="133685"/>
                </a:lnTo>
                <a:lnTo>
                  <a:pt x="79909" y="132093"/>
                </a:lnTo>
                <a:lnTo>
                  <a:pt x="114857" y="110939"/>
                </a:lnTo>
                <a:lnTo>
                  <a:pt x="131035" y="72389"/>
                </a:lnTo>
                <a:lnTo>
                  <a:pt x="129705" y="56398"/>
                </a:lnTo>
                <a:lnTo>
                  <a:pt x="110908" y="18405"/>
                </a:lnTo>
                <a:lnTo>
                  <a:pt x="760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771955" y="6159717"/>
            <a:ext cx="131445" cy="133985"/>
          </a:xfrm>
          <a:custGeom>
            <a:avLst/>
            <a:gdLst/>
            <a:ahLst/>
            <a:cxnLst/>
            <a:rect l="l" t="t" r="r" b="b"/>
            <a:pathLst>
              <a:path w="131445" h="133985">
                <a:moveTo>
                  <a:pt x="65644" y="133685"/>
                </a:moveTo>
                <a:lnTo>
                  <a:pt x="104849" y="120379"/>
                </a:lnTo>
                <a:lnTo>
                  <a:pt x="128283" y="86604"/>
                </a:lnTo>
                <a:lnTo>
                  <a:pt x="131035" y="72389"/>
                </a:lnTo>
                <a:lnTo>
                  <a:pt x="129705" y="56398"/>
                </a:lnTo>
                <a:lnTo>
                  <a:pt x="110908" y="18405"/>
                </a:lnTo>
                <a:lnTo>
                  <a:pt x="76049" y="0"/>
                </a:lnTo>
                <a:lnTo>
                  <a:pt x="59459" y="1075"/>
                </a:lnTo>
                <a:lnTo>
                  <a:pt x="20714" y="18786"/>
                </a:lnTo>
                <a:lnTo>
                  <a:pt x="1443" y="52420"/>
                </a:lnTo>
                <a:lnTo>
                  <a:pt x="0" y="65880"/>
                </a:lnTo>
                <a:lnTo>
                  <a:pt x="1540" y="80630"/>
                </a:lnTo>
                <a:lnTo>
                  <a:pt x="22029" y="116643"/>
                </a:lnTo>
                <a:lnTo>
                  <a:pt x="59404" y="133385"/>
                </a:lnTo>
                <a:lnTo>
                  <a:pt x="65644" y="133685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7301648" y="6081357"/>
            <a:ext cx="3210560" cy="615315"/>
          </a:xfrm>
          <a:custGeom>
            <a:avLst/>
            <a:gdLst/>
            <a:ahLst/>
            <a:cxnLst/>
            <a:rect l="l" t="t" r="r" b="b"/>
            <a:pathLst>
              <a:path w="3210559" h="615315">
                <a:moveTo>
                  <a:pt x="0" y="614997"/>
                </a:moveTo>
                <a:lnTo>
                  <a:pt x="3210356" y="614997"/>
                </a:lnTo>
                <a:lnTo>
                  <a:pt x="3210356" y="0"/>
                </a:lnTo>
                <a:lnTo>
                  <a:pt x="0" y="0"/>
                </a:lnTo>
                <a:lnTo>
                  <a:pt x="0" y="614997"/>
                </a:lnTo>
                <a:close/>
              </a:path>
            </a:pathLst>
          </a:custGeom>
          <a:solidFill>
            <a:srgbClr val="21B3A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7503999" y="6189684"/>
            <a:ext cx="2863215" cy="414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</a:pPr>
            <a:r>
              <a:rPr dirty="0" sz="900" spc="20" b="1">
                <a:solidFill>
                  <a:srgbClr val="FFFFFF"/>
                </a:solidFill>
                <a:latin typeface="Trebuchet MS"/>
                <a:cs typeface="Trebuchet MS"/>
              </a:rPr>
              <a:t>Al</a:t>
            </a:r>
            <a:r>
              <a:rPr dirty="0" sz="900" b="1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dirty="0" sz="900" spc="-30" b="1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90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9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50" b="1">
                <a:solidFill>
                  <a:srgbClr val="FFFFFF"/>
                </a:solidFill>
                <a:latin typeface="Trebuchet MS"/>
                <a:cs typeface="Trebuchet MS"/>
              </a:rPr>
              <a:t>22.00</a:t>
            </a:r>
            <a:r>
              <a:rPr dirty="0" sz="90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9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50" b="1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900" spc="-30" b="1">
                <a:solidFill>
                  <a:srgbClr val="FFFFFF"/>
                </a:solidFill>
                <a:latin typeface="Trebuchet MS"/>
                <a:cs typeface="Trebuchet MS"/>
              </a:rPr>
              <a:t>on</a:t>
            </a:r>
            <a:r>
              <a:rPr dirty="0" sz="900" spc="-40" b="1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900" spc="-20" b="1">
                <a:solidFill>
                  <a:srgbClr val="FFFFFF"/>
                </a:solidFill>
                <a:latin typeface="Trebuchet MS"/>
                <a:cs typeface="Trebuchet MS"/>
              </a:rPr>
              <a:t>er</a:t>
            </a:r>
            <a:r>
              <a:rPr dirty="0" sz="900" spc="-20" b="1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900" spc="-30" b="1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90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9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35" b="1">
                <a:solidFill>
                  <a:srgbClr val="FFFFFF"/>
                </a:solidFill>
                <a:latin typeface="Trebuchet MS"/>
                <a:cs typeface="Trebuchet MS"/>
              </a:rPr>
              <a:t>“No</a:t>
            </a:r>
            <a:r>
              <a:rPr dirty="0" sz="900" spc="-30" b="1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900" spc="-30" b="1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90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9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25" b="1">
                <a:solidFill>
                  <a:srgbClr val="FFFFFF"/>
                </a:solidFill>
                <a:latin typeface="Trebuchet MS"/>
                <a:cs typeface="Trebuchet MS"/>
              </a:rPr>
              <a:t>dei</a:t>
            </a:r>
            <a:r>
              <a:rPr dirty="0" sz="90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9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10" b="1">
                <a:solidFill>
                  <a:srgbClr val="FFFFFF"/>
                </a:solidFill>
                <a:latin typeface="Trebuchet MS"/>
                <a:cs typeface="Trebuchet MS"/>
              </a:rPr>
              <a:t>ri</a:t>
            </a:r>
            <a:r>
              <a:rPr dirty="0" sz="900" spc="-30" b="1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900" b="1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900" spc="-30" b="1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900" spc="-40" b="1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900" spc="-25" b="1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900" spc="-25" b="1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900" spc="-30" b="1">
                <a:solidFill>
                  <a:srgbClr val="FFFFFF"/>
                </a:solidFill>
                <a:latin typeface="Trebuchet MS"/>
                <a:cs typeface="Trebuchet MS"/>
              </a:rPr>
              <a:t>ori”</a:t>
            </a:r>
            <a:r>
              <a:rPr dirty="0" sz="90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9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50" b="1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900" spc="-25" b="1">
                <a:solidFill>
                  <a:srgbClr val="FFFFFF"/>
                </a:solidFill>
                <a:latin typeface="Trebuchet MS"/>
                <a:cs typeface="Trebuchet MS"/>
              </a:rPr>
              <a:t>on</a:t>
            </a:r>
            <a:r>
              <a:rPr dirty="0" sz="90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9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20" b="1">
                <a:solidFill>
                  <a:srgbClr val="FFFFFF"/>
                </a:solidFill>
                <a:latin typeface="Trebuchet MS"/>
                <a:cs typeface="Trebuchet MS"/>
              </a:rPr>
              <a:t>band</a:t>
            </a:r>
            <a:r>
              <a:rPr dirty="0" sz="900" spc="-1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25" b="1">
                <a:solidFill>
                  <a:srgbClr val="FFFFFF"/>
                </a:solidFill>
                <a:latin typeface="Trebuchet MS"/>
                <a:cs typeface="Trebuchet MS"/>
              </a:rPr>
              <a:t>uni</a:t>
            </a:r>
            <a:r>
              <a:rPr dirty="0" sz="900" spc="-35" b="1">
                <a:solidFill>
                  <a:srgbClr val="FFFFFF"/>
                </a:solidFill>
                <a:latin typeface="Trebuchet MS"/>
                <a:cs typeface="Trebuchet MS"/>
              </a:rPr>
              <a:t>v</a:t>
            </a:r>
            <a:r>
              <a:rPr dirty="0" sz="900" b="1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900" spc="-10" b="1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900" b="1">
                <a:solidFill>
                  <a:srgbClr val="FFFFFF"/>
                </a:solidFill>
                <a:latin typeface="Trebuchet MS"/>
                <a:cs typeface="Trebuchet MS"/>
              </a:rPr>
              <a:t>si</a:t>
            </a:r>
            <a:r>
              <a:rPr dirty="0" sz="900" spc="-5" b="1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900" spc="-20" b="1">
                <a:solidFill>
                  <a:srgbClr val="FFFFFF"/>
                </a:solidFill>
                <a:latin typeface="Trebuchet MS"/>
                <a:cs typeface="Trebuchet MS"/>
              </a:rPr>
              <a:t>arie.</a:t>
            </a:r>
            <a:r>
              <a:rPr dirty="0" sz="90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8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b="1">
                <a:solidFill>
                  <a:srgbClr val="FFFFFF"/>
                </a:solidFill>
                <a:latin typeface="Trebuchet MS"/>
                <a:cs typeface="Trebuchet MS"/>
              </a:rPr>
              <a:t>A </a:t>
            </a:r>
            <a:r>
              <a:rPr dirty="0" sz="900" spc="8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10" b="1">
                <a:solidFill>
                  <a:srgbClr val="FFFFFF"/>
                </a:solidFill>
                <a:latin typeface="Trebuchet MS"/>
                <a:cs typeface="Trebuchet MS"/>
              </a:rPr>
              <a:t>cu</a:t>
            </a:r>
            <a:r>
              <a:rPr dirty="0" sz="900" spc="-20" b="1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900" b="1">
                <a:solidFill>
                  <a:srgbClr val="FFFFFF"/>
                </a:solidFill>
                <a:latin typeface="Trebuchet MS"/>
                <a:cs typeface="Trebuchet MS"/>
              </a:rPr>
              <a:t>a </a:t>
            </a:r>
            <a:r>
              <a:rPr dirty="0" sz="900" spc="8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b="1">
                <a:solidFill>
                  <a:srgbClr val="FFFFFF"/>
                </a:solidFill>
                <a:latin typeface="Trebuchet MS"/>
                <a:cs typeface="Trebuchet MS"/>
              </a:rPr>
              <a:t>del</a:t>
            </a:r>
            <a:r>
              <a:rPr dirty="0" sz="900" spc="-55" b="1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dirty="0" sz="900" spc="-10" b="1">
                <a:solidFill>
                  <a:srgbClr val="FFFFFF"/>
                </a:solidFill>
                <a:latin typeface="Trebuchet MS"/>
                <a:cs typeface="Trebuchet MS"/>
              </a:rPr>
              <a:t>’a</a:t>
            </a:r>
            <a:r>
              <a:rPr dirty="0" sz="900" spc="-15" b="1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sz="900" spc="-20" b="1">
                <a:solidFill>
                  <a:srgbClr val="FFFFFF"/>
                </a:solidFill>
                <a:latin typeface="Trebuchet MS"/>
                <a:cs typeface="Trebuchet MS"/>
              </a:rPr>
              <a:t>sociazione</a:t>
            </a:r>
            <a:r>
              <a:rPr dirty="0" sz="90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8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50" b="1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sz="900" spc="-30" b="1">
                <a:solidFill>
                  <a:srgbClr val="FFFFFF"/>
                </a:solidFill>
                <a:latin typeface="Trebuchet MS"/>
                <a:cs typeface="Trebuchet MS"/>
              </a:rPr>
              <a:t>tuden</a:t>
            </a:r>
            <a:r>
              <a:rPr dirty="0" sz="900" spc="-30" b="1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900" b="1">
                <a:solidFill>
                  <a:srgbClr val="FFFFFF"/>
                </a:solidFill>
                <a:latin typeface="Trebuchet MS"/>
                <a:cs typeface="Trebuchet MS"/>
              </a:rPr>
              <a:t>es</a:t>
            </a:r>
            <a:r>
              <a:rPr dirty="0" sz="900" spc="-5" b="1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900" b="1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90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25" b="1">
                <a:solidFill>
                  <a:srgbClr val="FFFFFF"/>
                </a:solidFill>
                <a:latin typeface="Trebuchet MS"/>
                <a:cs typeface="Trebuchet MS"/>
              </a:rPr>
              <a:t>Uni</a:t>
            </a:r>
            <a:r>
              <a:rPr dirty="0" sz="900" spc="-35" b="1">
                <a:solidFill>
                  <a:srgbClr val="FFFFFF"/>
                </a:solidFill>
                <a:latin typeface="Trebuchet MS"/>
                <a:cs typeface="Trebuchet MS"/>
              </a:rPr>
              <a:t>v</a:t>
            </a:r>
            <a:r>
              <a:rPr dirty="0" sz="900" b="1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900" spc="-10" b="1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900" spc="15" b="1">
                <a:solidFill>
                  <a:srgbClr val="FFFFFF"/>
                </a:solidFill>
                <a:latin typeface="Trebuchet MS"/>
                <a:cs typeface="Trebuchet MS"/>
              </a:rPr>
              <a:t>si</a:t>
            </a:r>
            <a:r>
              <a:rPr dirty="0" sz="900" spc="10" b="1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900" spc="-40" b="1">
                <a:solidFill>
                  <a:srgbClr val="FFFFFF"/>
                </a:solidFill>
                <a:latin typeface="Trebuchet MS"/>
                <a:cs typeface="Trebuchet MS"/>
              </a:rPr>
              <a:t>à.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7329606" y="6159717"/>
            <a:ext cx="131445" cy="133985"/>
          </a:xfrm>
          <a:custGeom>
            <a:avLst/>
            <a:gdLst/>
            <a:ahLst/>
            <a:cxnLst/>
            <a:rect l="l" t="t" r="r" b="b"/>
            <a:pathLst>
              <a:path w="131445" h="133985">
                <a:moveTo>
                  <a:pt x="76049" y="0"/>
                </a:moveTo>
                <a:lnTo>
                  <a:pt x="31652" y="10745"/>
                </a:lnTo>
                <a:lnTo>
                  <a:pt x="5470" y="39900"/>
                </a:lnTo>
                <a:lnTo>
                  <a:pt x="0" y="65880"/>
                </a:lnTo>
                <a:lnTo>
                  <a:pt x="1540" y="80630"/>
                </a:lnTo>
                <a:lnTo>
                  <a:pt x="22029" y="116643"/>
                </a:lnTo>
                <a:lnTo>
                  <a:pt x="59404" y="133385"/>
                </a:lnTo>
                <a:lnTo>
                  <a:pt x="65644" y="133685"/>
                </a:lnTo>
                <a:lnTo>
                  <a:pt x="79909" y="132093"/>
                </a:lnTo>
                <a:lnTo>
                  <a:pt x="114857" y="110939"/>
                </a:lnTo>
                <a:lnTo>
                  <a:pt x="131035" y="72389"/>
                </a:lnTo>
                <a:lnTo>
                  <a:pt x="129705" y="56398"/>
                </a:lnTo>
                <a:lnTo>
                  <a:pt x="110908" y="18405"/>
                </a:lnTo>
                <a:lnTo>
                  <a:pt x="760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7329606" y="6159717"/>
            <a:ext cx="131445" cy="133985"/>
          </a:xfrm>
          <a:custGeom>
            <a:avLst/>
            <a:gdLst/>
            <a:ahLst/>
            <a:cxnLst/>
            <a:rect l="l" t="t" r="r" b="b"/>
            <a:pathLst>
              <a:path w="131445" h="133985">
                <a:moveTo>
                  <a:pt x="65644" y="133685"/>
                </a:moveTo>
                <a:lnTo>
                  <a:pt x="104849" y="120379"/>
                </a:lnTo>
                <a:lnTo>
                  <a:pt x="128283" y="86604"/>
                </a:lnTo>
                <a:lnTo>
                  <a:pt x="131035" y="72389"/>
                </a:lnTo>
                <a:lnTo>
                  <a:pt x="129705" y="56398"/>
                </a:lnTo>
                <a:lnTo>
                  <a:pt x="110908" y="18405"/>
                </a:lnTo>
                <a:lnTo>
                  <a:pt x="76049" y="0"/>
                </a:lnTo>
                <a:lnTo>
                  <a:pt x="59459" y="1075"/>
                </a:lnTo>
                <a:lnTo>
                  <a:pt x="20714" y="18786"/>
                </a:lnTo>
                <a:lnTo>
                  <a:pt x="1443" y="52420"/>
                </a:lnTo>
                <a:lnTo>
                  <a:pt x="0" y="65880"/>
                </a:lnTo>
                <a:lnTo>
                  <a:pt x="1540" y="80630"/>
                </a:lnTo>
                <a:lnTo>
                  <a:pt x="22029" y="116643"/>
                </a:lnTo>
                <a:lnTo>
                  <a:pt x="59404" y="133385"/>
                </a:lnTo>
                <a:lnTo>
                  <a:pt x="65644" y="133685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B01FE3DFE18E40B4983BEF40330F79" ma:contentTypeVersion="1" ma:contentTypeDescription="Create a new document." ma:contentTypeScope="" ma:versionID="a1a59d83ea503e54c673a62b564cf8ee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ddb0c952b897a810c8a4e377cff6bff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10890CD-C42E-422B-8CA2-F7300F5E18C1}"/>
</file>

<file path=customXml/itemProps2.xml><?xml version="1.0" encoding="utf-8"?>
<ds:datastoreItem xmlns:ds="http://schemas.openxmlformats.org/officeDocument/2006/customXml" ds:itemID="{2D801ABF-898D-40F9-A19F-4BCC9194A8CE}"/>
</file>

<file path=customXml/itemProps3.xml><?xml version="1.0" encoding="utf-8"?>
<ds:datastoreItem xmlns:ds="http://schemas.openxmlformats.org/officeDocument/2006/customXml" ds:itemID="{0F55AC90-0011-4644-8DF5-1470E66972C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2017-09-04T11:21:01Z</dcterms:created>
  <dcterms:modified xsi:type="dcterms:W3CDTF">2017-09-04T11:21:01Z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2017-08-31T00:00:00Z</vt:filetime>
  </property>
  <property fmtid="{D5CDD505-2E9C-101B-9397-08002B2CF9AE}" pid="3" name="LastSaved">
    <vt:filetime>2017-09-04T00:00:00Z</vt:filetime>
  </property>
  <property fmtid="{D5CDD505-2E9C-101B-9397-08002B2CF9AE}" pid="4" name="ContentTypeId">
    <vt:lpwstr>0x010100A4B01FE3DFE18E40B4983BEF40330F79</vt:lpwstr>
  </property>
</Properties>
</file>